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76" r:id="rId9"/>
    <p:sldId id="277" r:id="rId10"/>
    <p:sldId id="278" r:id="rId11"/>
    <p:sldId id="264" r:id="rId12"/>
    <p:sldId id="279" r:id="rId13"/>
    <p:sldId id="280" r:id="rId14"/>
    <p:sldId id="281" r:id="rId15"/>
    <p:sldId id="265" r:id="rId16"/>
    <p:sldId id="266" r:id="rId17"/>
    <p:sldId id="275" r:id="rId18"/>
    <p:sldId id="267" r:id="rId19"/>
    <p:sldId id="268" r:id="rId20"/>
    <p:sldId id="269" r:id="rId21"/>
    <p:sldId id="270" r:id="rId22"/>
    <p:sldId id="271" r:id="rId23"/>
    <p:sldId id="282" r:id="rId24"/>
    <p:sldId id="272" r:id="rId25"/>
    <p:sldId id="273" r:id="rId2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663300"/>
    <a:srgbClr val="3399FF"/>
    <a:srgbClr val="6699FF"/>
    <a:srgbClr val="33CC33"/>
    <a:srgbClr val="00CC00"/>
    <a:srgbClr val="339933"/>
    <a:srgbClr val="800080"/>
    <a:srgbClr val="9900C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10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139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A10E5-E6D9-4B27-801F-A012880142A7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0C04C-097A-41EA-84F7-22BE2171EEB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4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CE2BF-7931-4758-A329-8438CE39DBF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050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CE2BF-7931-4758-A329-8438CE39DBF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05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CE2BF-7931-4758-A329-8438CE39DBF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05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CE2BF-7931-4758-A329-8438CE39DBF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050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CE2BF-7931-4758-A329-8438CE39DBF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050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CE2BF-7931-4758-A329-8438CE39DBF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050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CE2BF-7931-4758-A329-8438CE39DBF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050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CE2BF-7931-4758-A329-8438CE39DBF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050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CE2BF-7931-4758-A329-8438CE39DBF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050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CE2BF-7931-4758-A329-8438CE39DBF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05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276C-C291-4AB4-805D-D6B613FCFC3B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24B3-C0FB-49E6-A0B5-B997D6EF9B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145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276C-C291-4AB4-805D-D6B613FCFC3B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24B3-C0FB-49E6-A0B5-B997D6EF9B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643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276C-C291-4AB4-805D-D6B613FCFC3B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24B3-C0FB-49E6-A0B5-B997D6EF9B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780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276C-C291-4AB4-805D-D6B613FCFC3B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24B3-C0FB-49E6-A0B5-B997D6EF9B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755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276C-C291-4AB4-805D-D6B613FCFC3B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24B3-C0FB-49E6-A0B5-B997D6EF9B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76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276C-C291-4AB4-805D-D6B613FCFC3B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24B3-C0FB-49E6-A0B5-B997D6EF9B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965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276C-C291-4AB4-805D-D6B613FCFC3B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24B3-C0FB-49E6-A0B5-B997D6EF9B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4324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276C-C291-4AB4-805D-D6B613FCFC3B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24B3-C0FB-49E6-A0B5-B997D6EF9B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452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276C-C291-4AB4-805D-D6B613FCFC3B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24B3-C0FB-49E6-A0B5-B997D6EF9B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210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276C-C291-4AB4-805D-D6B613FCFC3B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24B3-C0FB-49E6-A0B5-B997D6EF9B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223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D276C-C291-4AB4-805D-D6B613FCFC3B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24B3-C0FB-49E6-A0B5-B997D6EF9BA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9593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179512" y="260648"/>
            <a:ext cx="8784976" cy="6408712"/>
          </a:xfrm>
          <a:prstGeom prst="roundRect">
            <a:avLst/>
          </a:prstGeom>
          <a:solidFill>
            <a:schemeClr val="bg1"/>
          </a:solidFill>
          <a:ln w="254000"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cd</a:t>
            </a:r>
            <a:endParaRPr lang="ko-KR" altLang="en-US" dirty="0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D276C-C291-4AB4-805D-D6B613FCFC3B}" type="datetimeFigureOut">
              <a:rPr lang="ko-KR" altLang="en-US" smtClean="0"/>
              <a:t>2023-04-23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624B3-C0FB-49E6-A0B5-B997D6EF9BA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915816" y="6525344"/>
            <a:ext cx="3794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For educational, non-commercial</a:t>
            </a:r>
            <a:r>
              <a:rPr lang="en-US" altLang="ko-KR" sz="1600" b="1" baseline="0" dirty="0">
                <a:solidFill>
                  <a:schemeClr val="bg1"/>
                </a:solidFill>
                <a:latin typeface="Calibri" panose="020F0502020204030204" pitchFamily="34" charset="0"/>
              </a:rPr>
              <a:t> use </a:t>
            </a:r>
            <a:r>
              <a:rPr lang="en-US" altLang="ko-KR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only</a:t>
            </a:r>
            <a:endParaRPr lang="ko-KR" alt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3" descr="epubli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237312"/>
            <a:ext cx="827881" cy="14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타원 7"/>
          <p:cNvSpPr/>
          <p:nvPr/>
        </p:nvSpPr>
        <p:spPr>
          <a:xfrm>
            <a:off x="1115616" y="1196752"/>
            <a:ext cx="6984776" cy="4392488"/>
          </a:xfrm>
          <a:prstGeom prst="ellipse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688032" y="3861048"/>
            <a:ext cx="7772400" cy="1470025"/>
          </a:xfrm>
        </p:spPr>
        <p:txBody>
          <a:bodyPr>
            <a:normAutofit/>
          </a:bodyPr>
          <a:lstStyle/>
          <a:p>
            <a:pPr>
              <a:tabLst>
                <a:tab pos="4848225" algn="l"/>
              </a:tabLst>
            </a:pPr>
            <a:r>
              <a:rPr lang="en-US" altLang="ko-KR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Unit 1 Lesson 1</a:t>
            </a:r>
            <a:endParaRPr lang="ko-KR" altLang="en-US" sz="32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아래쪽 리본 2"/>
          <p:cNvSpPr/>
          <p:nvPr/>
        </p:nvSpPr>
        <p:spPr>
          <a:xfrm>
            <a:off x="1691680" y="3429000"/>
            <a:ext cx="5544616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latin typeface="Calibri" panose="020F0502020204030204" pitchFamily="34" charset="0"/>
              </a:rPr>
              <a:t>Long Vowels</a:t>
            </a:r>
            <a:endParaRPr lang="ko-KR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7236296" y="3104964"/>
            <a:ext cx="864096" cy="75608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latin typeface="Calibri" panose="020F0502020204030204" pitchFamily="34" charset="0"/>
              </a:rPr>
              <a:t>3</a:t>
            </a:r>
            <a:endParaRPr lang="ko-KR" altLang="en-US" sz="3600" b="1" dirty="0">
              <a:latin typeface="Calibri" panose="020F050202020403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22" y="1412776"/>
            <a:ext cx="3309156" cy="20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0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point, and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C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488872" y="2607295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4.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3678" y="2699628"/>
            <a:ext cx="1130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man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3678" y="4509120"/>
            <a:ext cx="1388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ko-KR" sz="40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ko-KR" sz="40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4000" b="1" dirty="0">
              <a:solidFill>
                <a:srgbClr val="CC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아래쪽 리본 14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7013005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16" name="OPW_SB3_Disc1_Track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26.2144" end="3230.69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5435" y="1850843"/>
            <a:ext cx="609600" cy="6096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05064"/>
            <a:ext cx="1800000" cy="1800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1282" b="31572"/>
          <a:stretch/>
        </p:blipFill>
        <p:spPr>
          <a:xfrm>
            <a:off x="2479903" y="4221088"/>
            <a:ext cx="1328708" cy="16200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3808" y="2582307"/>
            <a:ext cx="610868" cy="86409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3808" y="4493483"/>
            <a:ext cx="610868" cy="86409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168136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read, and circle.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D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20" name="순서도: 지연 19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1" name="순서도: 지연 20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2" name="순서도: 지연 21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3" name="순서도: 지연 22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6" name="모서리가 둥근 직사각형 25"/>
          <p:cNvSpPr/>
          <p:nvPr/>
        </p:nvSpPr>
        <p:spPr>
          <a:xfrm>
            <a:off x="7020272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8" name="TextBox 67"/>
          <p:cNvSpPr txBox="1"/>
          <p:nvPr/>
        </p:nvSpPr>
        <p:spPr>
          <a:xfrm>
            <a:off x="1488872" y="2607295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1.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142498" y="2699628"/>
            <a:ext cx="925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86714" y="2715017"/>
            <a:ext cx="1183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cane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아래쪽 리본 77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PW_SB3_Disc1_Track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68.9424" end="28080.32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3181" y="1868164"/>
            <a:ext cx="609600" cy="609600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 rot="21264875">
            <a:off x="3585299" y="4348364"/>
            <a:ext cx="1995001" cy="537279"/>
            <a:chOff x="974117" y="2406973"/>
            <a:chExt cx="4732528" cy="1274529"/>
          </a:xfrm>
        </p:grpSpPr>
        <p:sp>
          <p:nvSpPr>
            <p:cNvPr id="17" name="모서리가 둥근 직사각형 16"/>
            <p:cNvSpPr/>
            <p:nvPr/>
          </p:nvSpPr>
          <p:spPr>
            <a:xfrm rot="19935311">
              <a:off x="974117" y="3445895"/>
              <a:ext cx="4356000" cy="23560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막힌 원호 17"/>
            <p:cNvSpPr/>
            <p:nvPr/>
          </p:nvSpPr>
          <p:spPr>
            <a:xfrm rot="3152897">
              <a:off x="4688106" y="2396546"/>
              <a:ext cx="1008112" cy="1028966"/>
            </a:xfrm>
            <a:prstGeom prst="blockArc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4" r="16008"/>
          <a:stretch/>
        </p:blipFill>
        <p:spPr>
          <a:xfrm>
            <a:off x="6403400" y="4005264"/>
            <a:ext cx="1408960" cy="1800000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76872"/>
            <a:ext cx="1254375" cy="1800000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4932040" y="2817852"/>
            <a:ext cx="1465505" cy="5847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3347864" y="3933056"/>
            <a:ext cx="2520280" cy="17966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9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168136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read, and circle.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D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20" name="순서도: 지연 19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1" name="순서도: 지연 20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2" name="순서도: 지연 21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3" name="순서도: 지연 22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1488872" y="2607295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2.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142498" y="2699628"/>
            <a:ext cx="1183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cape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302738" y="2715017"/>
            <a:ext cx="925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cap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아래쪽 리본 14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7020272" y="1653930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17" name="OPW_SB3_Disc1_Track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51.1376" end="19804.01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3181" y="1847720"/>
            <a:ext cx="609600" cy="609600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 rot="21264875">
            <a:off x="1233775" y="4172361"/>
            <a:ext cx="1995001" cy="537279"/>
            <a:chOff x="974117" y="2406973"/>
            <a:chExt cx="4732528" cy="1274529"/>
          </a:xfrm>
        </p:grpSpPr>
        <p:sp>
          <p:nvSpPr>
            <p:cNvPr id="19" name="모서리가 둥근 직사각형 18"/>
            <p:cNvSpPr/>
            <p:nvPr/>
          </p:nvSpPr>
          <p:spPr>
            <a:xfrm rot="19935311">
              <a:off x="974117" y="3445895"/>
              <a:ext cx="4356000" cy="23560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막힌 원호 24"/>
            <p:cNvSpPr/>
            <p:nvPr/>
          </p:nvSpPr>
          <p:spPr>
            <a:xfrm rot="3152897">
              <a:off x="4688106" y="2396546"/>
              <a:ext cx="1008112" cy="1028966"/>
            </a:xfrm>
            <a:prstGeom prst="blockArc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7" name="그림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72459"/>
            <a:ext cx="1786046" cy="108000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69" y="3933056"/>
            <a:ext cx="1254375" cy="1800000"/>
          </a:xfrm>
          <a:prstGeom prst="rect">
            <a:avLst/>
          </a:prstGeom>
        </p:spPr>
      </p:pic>
      <p:sp>
        <p:nvSpPr>
          <p:cNvPr id="29" name="타원 28"/>
          <p:cNvSpPr/>
          <p:nvPr/>
        </p:nvSpPr>
        <p:spPr>
          <a:xfrm>
            <a:off x="2975151" y="2780928"/>
            <a:ext cx="1465505" cy="5847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/>
          <p:cNvSpPr/>
          <p:nvPr/>
        </p:nvSpPr>
        <p:spPr>
          <a:xfrm>
            <a:off x="5796136" y="3789040"/>
            <a:ext cx="2520280" cy="20162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1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2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168136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read, and circle.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D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20" name="순서도: 지연 19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1" name="순서도: 지연 20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2" name="순서도: 지연 21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3" name="순서도: 지연 22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1488872" y="2607295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3.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142498" y="2699628"/>
            <a:ext cx="1388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mane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302738" y="2715017"/>
            <a:ext cx="1130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man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아래쪽 리본 14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7020272" y="1653930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17" name="OPW_SB3_Disc1_Track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25.9712" end="11330.65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3181" y="1847720"/>
            <a:ext cx="609600" cy="609600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 rot="21264875">
            <a:off x="1233775" y="4172361"/>
            <a:ext cx="1995001" cy="537279"/>
            <a:chOff x="974117" y="2406973"/>
            <a:chExt cx="4732528" cy="1274529"/>
          </a:xfrm>
        </p:grpSpPr>
        <p:sp>
          <p:nvSpPr>
            <p:cNvPr id="19" name="모서리가 둥근 직사각형 18"/>
            <p:cNvSpPr/>
            <p:nvPr/>
          </p:nvSpPr>
          <p:spPr>
            <a:xfrm rot="19935311">
              <a:off x="974117" y="3445895"/>
              <a:ext cx="4356000" cy="23560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막힌 원호 26"/>
            <p:cNvSpPr/>
            <p:nvPr/>
          </p:nvSpPr>
          <p:spPr>
            <a:xfrm rot="3152897">
              <a:off x="4688106" y="2396546"/>
              <a:ext cx="1008112" cy="1028966"/>
            </a:xfrm>
            <a:prstGeom prst="blockArc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9" name="그림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55" y="4005812"/>
            <a:ext cx="1475741" cy="1440000"/>
          </a:xfrm>
          <a:prstGeom prst="rect">
            <a:avLst/>
          </a:prstGeom>
        </p:spPr>
      </p:pic>
      <p:sp>
        <p:nvSpPr>
          <p:cNvPr id="30" name="타원 29"/>
          <p:cNvSpPr/>
          <p:nvPr/>
        </p:nvSpPr>
        <p:spPr>
          <a:xfrm>
            <a:off x="3104006" y="2776572"/>
            <a:ext cx="1465505" cy="5847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1282" b="31572"/>
          <a:stretch/>
        </p:blipFill>
        <p:spPr>
          <a:xfrm>
            <a:off x="3815738" y="3933056"/>
            <a:ext cx="1476342" cy="1800000"/>
          </a:xfrm>
          <a:prstGeom prst="rect">
            <a:avLst/>
          </a:prstGeom>
        </p:spPr>
      </p:pic>
      <p:sp>
        <p:nvSpPr>
          <p:cNvPr id="31" name="타원 30"/>
          <p:cNvSpPr/>
          <p:nvPr/>
        </p:nvSpPr>
        <p:spPr>
          <a:xfrm>
            <a:off x="3347864" y="3933056"/>
            <a:ext cx="2520280" cy="17966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168136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read, and circle.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D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20" name="순서도: 지연 19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1" name="순서도: 지연 20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2" name="순서도: 지연 21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3" name="순서도: 지연 22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1488872" y="2607295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4.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142498" y="2699628"/>
            <a:ext cx="886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tap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227528" y="2715017"/>
            <a:ext cx="114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tape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아래쪽 리본 14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7020272" y="1653930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17" name="OPW_SB3_Disc1_Track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97.8592" end="2758.76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3181" y="1847720"/>
            <a:ext cx="609600" cy="6096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05" y="3933056"/>
            <a:ext cx="1254375" cy="18000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55" y="4005812"/>
            <a:ext cx="1475741" cy="144000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77232"/>
            <a:ext cx="1708249" cy="1440000"/>
          </a:xfrm>
          <a:prstGeom prst="rect">
            <a:avLst/>
          </a:prstGeom>
        </p:spPr>
      </p:pic>
      <p:sp>
        <p:nvSpPr>
          <p:cNvPr id="28" name="타원 27"/>
          <p:cNvSpPr/>
          <p:nvPr/>
        </p:nvSpPr>
        <p:spPr>
          <a:xfrm>
            <a:off x="5050711" y="2817852"/>
            <a:ext cx="1465505" cy="5847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/>
        </p:nvSpPr>
        <p:spPr>
          <a:xfrm>
            <a:off x="925624" y="3898929"/>
            <a:ext cx="2520280" cy="17966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0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1681368"/>
            <a:ext cx="388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 and chant. Then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E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12" name="순서도: 지연 11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3" name="순서도: 지연 12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4" name="순서도: 지연 13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5" name="순서도: 지연 14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32558" y="2132856"/>
            <a:ext cx="5143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</a:rPr>
              <a:t>Point to the correct words when you chant.</a:t>
            </a:r>
            <a:endParaRPr lang="ko-KR" altLang="en-US" sz="1600" dirty="0">
              <a:latin typeface="Calibri" panose="020F0502020204030204" pitchFamily="34" charset="0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259632" y="4796992"/>
            <a:ext cx="6788164" cy="9361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man has tape and a cane.</a:t>
            </a:r>
            <a:endParaRPr lang="ko-KR" alt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아래쪽 리본 19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7020272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4" name="OPW_SB3_Disc1_Track0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35.4608" end="3835.10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3181" y="1850843"/>
            <a:ext cx="609600" cy="60960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35" y="2996952"/>
            <a:ext cx="1708249" cy="1440000"/>
          </a:xfrm>
          <a:prstGeom prst="rect">
            <a:avLst/>
          </a:prstGeom>
        </p:spPr>
      </p:pic>
      <p:grpSp>
        <p:nvGrpSpPr>
          <p:cNvPr id="24" name="그룹 23"/>
          <p:cNvGrpSpPr/>
          <p:nvPr/>
        </p:nvGrpSpPr>
        <p:grpSpPr>
          <a:xfrm rot="21264875">
            <a:off x="4957588" y="3244814"/>
            <a:ext cx="1995001" cy="537279"/>
            <a:chOff x="974117" y="2406973"/>
            <a:chExt cx="4732528" cy="1274529"/>
          </a:xfrm>
        </p:grpSpPr>
        <p:sp>
          <p:nvSpPr>
            <p:cNvPr id="25" name="모서리가 둥근 직사각형 24"/>
            <p:cNvSpPr/>
            <p:nvPr/>
          </p:nvSpPr>
          <p:spPr>
            <a:xfrm rot="19935311">
              <a:off x="974117" y="3445895"/>
              <a:ext cx="4356000" cy="23560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막힌 원호 25"/>
            <p:cNvSpPr/>
            <p:nvPr/>
          </p:nvSpPr>
          <p:spPr>
            <a:xfrm rot="3152897">
              <a:off x="4688106" y="2396546"/>
              <a:ext cx="1008112" cy="1028966"/>
            </a:xfrm>
            <a:prstGeom prst="blockArc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7" name="타원 26"/>
          <p:cNvSpPr/>
          <p:nvPr/>
        </p:nvSpPr>
        <p:spPr>
          <a:xfrm>
            <a:off x="4211960" y="4905248"/>
            <a:ext cx="1124407" cy="72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/>
          <p:cNvSpPr/>
          <p:nvPr/>
        </p:nvSpPr>
        <p:spPr>
          <a:xfrm>
            <a:off x="6540940" y="4905248"/>
            <a:ext cx="1124407" cy="72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29" y="5657525"/>
            <a:ext cx="610868" cy="864096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44" y="5625248"/>
            <a:ext cx="610868" cy="864096"/>
          </a:xfrm>
          <a:prstGeom prst="rect">
            <a:avLst/>
          </a:prstGeom>
        </p:spPr>
      </p:pic>
      <p:sp>
        <p:nvSpPr>
          <p:cNvPr id="22" name="타원 21"/>
          <p:cNvSpPr/>
          <p:nvPr/>
        </p:nvSpPr>
        <p:spPr>
          <a:xfrm>
            <a:off x="6540940" y="4909146"/>
            <a:ext cx="1124407" cy="72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/>
        </p:nvSpPr>
        <p:spPr>
          <a:xfrm>
            <a:off x="4224287" y="4905248"/>
            <a:ext cx="1124407" cy="72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09" y="5661423"/>
            <a:ext cx="610868" cy="864096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91" y="5625248"/>
            <a:ext cx="610868" cy="864096"/>
          </a:xfrm>
          <a:prstGeom prst="rect">
            <a:avLst/>
          </a:prstGeom>
        </p:spPr>
      </p:pic>
      <p:sp>
        <p:nvSpPr>
          <p:cNvPr id="38" name="타원 37"/>
          <p:cNvSpPr/>
          <p:nvPr/>
        </p:nvSpPr>
        <p:spPr>
          <a:xfrm>
            <a:off x="6537700" y="4905044"/>
            <a:ext cx="1124407" cy="72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4196021" y="4901224"/>
            <a:ext cx="1124407" cy="72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469" y="5657321"/>
            <a:ext cx="610868" cy="864096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25" y="5621224"/>
            <a:ext cx="610868" cy="864096"/>
          </a:xfrm>
          <a:prstGeom prst="rect">
            <a:avLst/>
          </a:prstGeom>
        </p:spPr>
      </p:pic>
      <p:sp>
        <p:nvSpPr>
          <p:cNvPr id="42" name="타원 41"/>
          <p:cNvSpPr/>
          <p:nvPr/>
        </p:nvSpPr>
        <p:spPr>
          <a:xfrm>
            <a:off x="4211960" y="4941168"/>
            <a:ext cx="1124407" cy="72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/>
        </p:nvSpPr>
        <p:spPr>
          <a:xfrm>
            <a:off x="6540940" y="4941168"/>
            <a:ext cx="1124407" cy="72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29" y="5693445"/>
            <a:ext cx="610868" cy="864096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44" y="5661168"/>
            <a:ext cx="610868" cy="864096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0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64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2" grpId="0" animBg="1"/>
      <p:bldP spid="22" grpId="1" animBg="1"/>
      <p:bldP spid="29" grpId="0" animBg="1"/>
      <p:bldP spid="29" grpId="1" animBg="1"/>
      <p:bldP spid="38" grpId="0" animBg="1"/>
      <p:bldP spid="38" grpId="1" animBg="1"/>
      <p:bldP spid="39" grpId="0" animBg="1"/>
      <p:bldP spid="39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355976" y="2924944"/>
            <a:ext cx="44644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0" dirty="0">
                <a:latin typeface="Calibri" panose="020F0502020204030204" pitchFamily="34" charset="0"/>
              </a:rPr>
              <a:t>g</a:t>
            </a:r>
            <a:r>
              <a:rPr lang="en-US" altLang="ko-KR" sz="15000" dirty="0">
                <a:solidFill>
                  <a:srgbClr val="CC0099"/>
                </a:solidFill>
                <a:latin typeface="Calibri" panose="020F0502020204030204" pitchFamily="34" charset="0"/>
              </a:rPr>
              <a:t>a</a:t>
            </a:r>
            <a:r>
              <a:rPr lang="en-US" altLang="ko-KR" sz="15000" dirty="0">
                <a:latin typeface="Calibri" panose="020F0502020204030204" pitchFamily="34" charset="0"/>
              </a:rPr>
              <a:t>m</a:t>
            </a:r>
            <a:r>
              <a:rPr lang="en-US" altLang="ko-KR" sz="15000" dirty="0">
                <a:solidFill>
                  <a:srgbClr val="CC0099"/>
                </a:solidFill>
                <a:latin typeface="Calibri" panose="020F0502020204030204" pitchFamily="34" charset="0"/>
              </a:rPr>
              <a:t>e</a:t>
            </a:r>
            <a:endParaRPr lang="ko-KR" altLang="en-US" sz="15000" dirty="0">
              <a:solidFill>
                <a:srgbClr val="CC0099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2040" y="2924944"/>
            <a:ext cx="40324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0" dirty="0">
                <a:solidFill>
                  <a:srgbClr val="CC0099"/>
                </a:solidFill>
                <a:latin typeface="Calibri" panose="020F0502020204030204" pitchFamily="34" charset="0"/>
              </a:rPr>
              <a:t>a</a:t>
            </a:r>
            <a:r>
              <a:rPr lang="en-US" altLang="ko-KR" sz="9600" dirty="0">
                <a:solidFill>
                  <a:srgbClr val="CC0099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15000" dirty="0">
                <a:solidFill>
                  <a:srgbClr val="CC0099"/>
                </a:solidFill>
                <a:latin typeface="Calibri" panose="020F0502020204030204" pitchFamily="34" charset="0"/>
              </a:rPr>
              <a:t>_</a:t>
            </a:r>
            <a:r>
              <a:rPr lang="en-US" altLang="ko-KR" sz="10400" dirty="0">
                <a:solidFill>
                  <a:srgbClr val="CC0099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15000" dirty="0">
                <a:solidFill>
                  <a:srgbClr val="CC0099"/>
                </a:solidFill>
                <a:latin typeface="Calibri" panose="020F0502020204030204" pitchFamily="34" charset="0"/>
              </a:rPr>
              <a:t>e</a:t>
            </a:r>
            <a:endParaRPr lang="ko-KR" altLang="en-US" sz="15000" dirty="0">
              <a:solidFill>
                <a:srgbClr val="CC009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168136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 and learn.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A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9" name="순서도: 지연 8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2" name="순서도: 지연 11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7013005" y="166176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9" name="아래쪽 리본 18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PW_SB3_Disc1_Track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15.8208" end="16252.05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5914" y="1838233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60032" y="371703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</a:rPr>
              <a:t>This is a game.</a:t>
            </a:r>
          </a:p>
          <a:p>
            <a:r>
              <a:rPr lang="en-US" altLang="ko-KR" sz="2400" dirty="0">
                <a:latin typeface="Calibri" panose="020F0502020204030204" pitchFamily="34" charset="0"/>
              </a:rPr>
              <a:t>What’s the middle sound?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017543"/>
            <a:ext cx="3649362" cy="241200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/>
      <p:bldP spid="18" grpId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168136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 and learn.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A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9" name="순서도: 지연 8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2" name="순서도: 지연 11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2900551"/>
            <a:ext cx="44644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0" dirty="0">
                <a:latin typeface="Calibri" panose="020F0502020204030204" pitchFamily="34" charset="0"/>
              </a:rPr>
              <a:t>c</a:t>
            </a:r>
            <a:r>
              <a:rPr lang="en-US" altLang="ko-KR" sz="15000" dirty="0">
                <a:solidFill>
                  <a:srgbClr val="CC0099"/>
                </a:solidFill>
                <a:latin typeface="Calibri" panose="020F0502020204030204" pitchFamily="34" charset="0"/>
              </a:rPr>
              <a:t>a</a:t>
            </a:r>
            <a:r>
              <a:rPr lang="en-US" altLang="ko-KR" sz="15000" dirty="0">
                <a:latin typeface="Calibri" panose="020F0502020204030204" pitchFamily="34" charset="0"/>
              </a:rPr>
              <a:t>k</a:t>
            </a:r>
            <a:r>
              <a:rPr lang="en-US" altLang="ko-KR" sz="15000" dirty="0">
                <a:solidFill>
                  <a:srgbClr val="CC0099"/>
                </a:solidFill>
                <a:latin typeface="Calibri" panose="020F0502020204030204" pitchFamily="34" charset="0"/>
              </a:rPr>
              <a:t>e</a:t>
            </a:r>
            <a:endParaRPr lang="ko-KR" altLang="en-US" sz="15000" dirty="0">
              <a:solidFill>
                <a:srgbClr val="CC0099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2040" y="2900551"/>
            <a:ext cx="36918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0" dirty="0" err="1">
                <a:solidFill>
                  <a:srgbClr val="CC0099"/>
                </a:solidFill>
                <a:latin typeface="Calibri" panose="020F0502020204030204" pitchFamily="34" charset="0"/>
              </a:rPr>
              <a:t>a_e</a:t>
            </a:r>
            <a:endParaRPr lang="ko-KR" altLang="en-US" sz="15000" dirty="0">
              <a:solidFill>
                <a:srgbClr val="CC0099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아래쪽 리본 19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7013005" y="166176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22" name="OPW_SB3_Disc1_Track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11.1616" end="3656.71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5914" y="183823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44008" y="371703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</a:rPr>
              <a:t>This is a cake.</a:t>
            </a:r>
          </a:p>
          <a:p>
            <a:r>
              <a:rPr lang="en-US" altLang="ko-KR" sz="2400" dirty="0">
                <a:latin typeface="Calibri" panose="020F0502020204030204" pitchFamily="34" charset="0"/>
              </a:rPr>
              <a:t>What’s the middle sound?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73" y="2781248"/>
            <a:ext cx="3148079" cy="28800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8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3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/>
      <p:bldP spid="18" grpId="0"/>
      <p:bldP spid="18" grpId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740352" y="2204864"/>
            <a:ext cx="55554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point, and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B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88872" y="249289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1.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9571" y="5013176"/>
            <a:ext cx="27445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8800" b="1" dirty="0">
              <a:solidFill>
                <a:srgbClr val="CC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아래쪽 리본 21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7013005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3" name="OPW_SB3_Disc1_Track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65.6328" end="42420.5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914" y="1871745"/>
            <a:ext cx="609600" cy="60960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66" y="2636912"/>
            <a:ext cx="3812766" cy="25200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9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point, and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B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88872" y="249289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2.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1880" y="5150802"/>
            <a:ext cx="22872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8800" b="1" dirty="0">
              <a:solidFill>
                <a:srgbClr val="CC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아래쪽 리본 20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7013005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23" name="OPW_SB3_Disc1_Track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07.0832" end="29379.09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914" y="1871745"/>
            <a:ext cx="609600" cy="60960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05" y="2276872"/>
            <a:ext cx="3148079" cy="2880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740352" y="2204864"/>
            <a:ext cx="55554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691680" y="168136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 and learn.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A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19972" y="2492896"/>
            <a:ext cx="40324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0" dirty="0">
                <a:latin typeface="Calibri" panose="020F0502020204030204" pitchFamily="34" charset="0"/>
              </a:rPr>
              <a:t>t</a:t>
            </a:r>
            <a:r>
              <a:rPr lang="en-US" altLang="ko-KR" sz="15000" dirty="0">
                <a:solidFill>
                  <a:srgbClr val="CC0099"/>
                </a:solidFill>
                <a:latin typeface="Calibri" panose="020F0502020204030204" pitchFamily="34" charset="0"/>
              </a:rPr>
              <a:t>a</a:t>
            </a:r>
            <a:r>
              <a:rPr lang="en-US" altLang="ko-KR" sz="15000" dirty="0">
                <a:latin typeface="Calibri" panose="020F0502020204030204" pitchFamily="34" charset="0"/>
              </a:rPr>
              <a:t>p</a:t>
            </a:r>
            <a:r>
              <a:rPr lang="en-US" altLang="ko-KR" sz="15000" dirty="0">
                <a:solidFill>
                  <a:srgbClr val="CC0099"/>
                </a:solidFill>
                <a:latin typeface="Calibri" panose="020F0502020204030204" pitchFamily="34" charset="0"/>
              </a:rPr>
              <a:t>e</a:t>
            </a:r>
            <a:endParaRPr lang="ko-KR" altLang="en-US" sz="15000" dirty="0">
              <a:solidFill>
                <a:srgbClr val="CC0099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순서도: 지연 9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2" name="순서도: 지연 11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4" name="순서도: 지연 13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8" name="순서도: 지연 17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9" name="아래쪽 리본 18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013005" y="166176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572000" y="3429000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</a:rPr>
              <a:t>This is tape.</a:t>
            </a:r>
          </a:p>
          <a:p>
            <a:r>
              <a:rPr lang="en-US" altLang="ko-KR" sz="2400" dirty="0">
                <a:latin typeface="Calibri" panose="020F0502020204030204" pitchFamily="34" charset="0"/>
              </a:rPr>
              <a:t>What’s the middle sound?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4048" y="2492896"/>
            <a:ext cx="40324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0" dirty="0" err="1">
                <a:solidFill>
                  <a:srgbClr val="CC0099"/>
                </a:solidFill>
                <a:latin typeface="Calibri" panose="020F0502020204030204" pitchFamily="34" charset="0"/>
              </a:rPr>
              <a:t>a_e</a:t>
            </a:r>
            <a:endParaRPr lang="ko-KR" altLang="en-US" sz="15000" dirty="0">
              <a:solidFill>
                <a:srgbClr val="CC009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PW_SB3_Disc1_Track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93.5184" end="2286.2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914" y="1838233"/>
            <a:ext cx="609600" cy="6096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24944"/>
            <a:ext cx="2562373" cy="216000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2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21" grpId="0"/>
      <p:bldP spid="22" grpId="0"/>
      <p:bldP spid="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point, and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B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88872" y="249289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3.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1880" y="4941168"/>
            <a:ext cx="28344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8800" b="1" dirty="0">
              <a:solidFill>
                <a:srgbClr val="CC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아래쪽 리본 20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7013005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23" name="OPW_SB3_Disc1_Track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91.8464" end="15477.76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914" y="1871745"/>
            <a:ext cx="609600" cy="6096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9"/>
          <a:stretch/>
        </p:blipFill>
        <p:spPr>
          <a:xfrm>
            <a:off x="2959782" y="2348880"/>
            <a:ext cx="3801198" cy="3240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4788024" y="4362324"/>
            <a:ext cx="935757" cy="324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Sunny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왼쪽 화살표 4"/>
          <p:cNvSpPr/>
          <p:nvPr/>
        </p:nvSpPr>
        <p:spPr>
          <a:xfrm>
            <a:off x="5832140" y="4473152"/>
            <a:ext cx="792088" cy="3240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point, and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B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88872" y="249289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4.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3853" y="4941168"/>
            <a:ext cx="20982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8800" b="1" dirty="0">
              <a:solidFill>
                <a:srgbClr val="CC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아래쪽 리본 20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7013005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23" name="OPW_SB3_Disc1_Track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63.2352" end="3296.1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914" y="1871745"/>
            <a:ext cx="609600" cy="609600"/>
          </a:xfrm>
          <a:prstGeom prst="rect">
            <a:avLst/>
          </a:prstGeom>
        </p:spPr>
      </p:pic>
      <p:grpSp>
        <p:nvGrpSpPr>
          <p:cNvPr id="54" name="그룹 53"/>
          <p:cNvGrpSpPr/>
          <p:nvPr/>
        </p:nvGrpSpPr>
        <p:grpSpPr>
          <a:xfrm>
            <a:off x="3275856" y="2314729"/>
            <a:ext cx="2542573" cy="2626439"/>
            <a:chOff x="3347864" y="2143033"/>
            <a:chExt cx="2808312" cy="3086167"/>
          </a:xfrm>
        </p:grpSpPr>
        <p:grpSp>
          <p:nvGrpSpPr>
            <p:cNvPr id="5" name="그룹 4"/>
            <p:cNvGrpSpPr/>
            <p:nvPr/>
          </p:nvGrpSpPr>
          <p:grpSpPr>
            <a:xfrm>
              <a:off x="3347864" y="2143033"/>
              <a:ext cx="2808312" cy="3086167"/>
              <a:chOff x="3347864" y="2143033"/>
              <a:chExt cx="2808312" cy="3086167"/>
            </a:xfrm>
          </p:grpSpPr>
          <p:sp>
            <p:nvSpPr>
              <p:cNvPr id="4" name="모서리가 둥근 직사각형 3"/>
              <p:cNvSpPr/>
              <p:nvPr/>
            </p:nvSpPr>
            <p:spPr>
              <a:xfrm>
                <a:off x="3347864" y="2143033"/>
                <a:ext cx="2808312" cy="3086167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" name="자유형 2"/>
              <p:cNvSpPr/>
              <p:nvPr/>
            </p:nvSpPr>
            <p:spPr>
              <a:xfrm>
                <a:off x="3657600" y="2572344"/>
                <a:ext cx="2190307" cy="2339898"/>
              </a:xfrm>
              <a:custGeom>
                <a:avLst/>
                <a:gdLst>
                  <a:gd name="connsiteX0" fmla="*/ 148856 w 2190307"/>
                  <a:gd name="connsiteY0" fmla="*/ 1308540 h 2339898"/>
                  <a:gd name="connsiteX1" fmla="*/ 244549 w 2190307"/>
                  <a:gd name="connsiteY1" fmla="*/ 1319172 h 2339898"/>
                  <a:gd name="connsiteX2" fmla="*/ 297712 w 2190307"/>
                  <a:gd name="connsiteY2" fmla="*/ 1382968 h 2339898"/>
                  <a:gd name="connsiteX3" fmla="*/ 308344 w 2190307"/>
                  <a:gd name="connsiteY3" fmla="*/ 1425498 h 2339898"/>
                  <a:gd name="connsiteX4" fmla="*/ 329609 w 2190307"/>
                  <a:gd name="connsiteY4" fmla="*/ 1489293 h 2339898"/>
                  <a:gd name="connsiteX5" fmla="*/ 340242 w 2190307"/>
                  <a:gd name="connsiteY5" fmla="*/ 1999656 h 2339898"/>
                  <a:gd name="connsiteX6" fmla="*/ 350874 w 2190307"/>
                  <a:gd name="connsiteY6" fmla="*/ 2042186 h 2339898"/>
                  <a:gd name="connsiteX7" fmla="*/ 372140 w 2190307"/>
                  <a:gd name="connsiteY7" fmla="*/ 2084716 h 2339898"/>
                  <a:gd name="connsiteX8" fmla="*/ 425302 w 2190307"/>
                  <a:gd name="connsiteY8" fmla="*/ 2148512 h 2339898"/>
                  <a:gd name="connsiteX9" fmla="*/ 467833 w 2190307"/>
                  <a:gd name="connsiteY9" fmla="*/ 2180409 h 2339898"/>
                  <a:gd name="connsiteX10" fmla="*/ 489098 w 2190307"/>
                  <a:gd name="connsiteY10" fmla="*/ 2201675 h 2339898"/>
                  <a:gd name="connsiteX11" fmla="*/ 552893 w 2190307"/>
                  <a:gd name="connsiteY11" fmla="*/ 2222940 h 2339898"/>
                  <a:gd name="connsiteX12" fmla="*/ 584791 w 2190307"/>
                  <a:gd name="connsiteY12" fmla="*/ 2233572 h 2339898"/>
                  <a:gd name="connsiteX13" fmla="*/ 733647 w 2190307"/>
                  <a:gd name="connsiteY13" fmla="*/ 2297368 h 2339898"/>
                  <a:gd name="connsiteX14" fmla="*/ 839972 w 2190307"/>
                  <a:gd name="connsiteY14" fmla="*/ 2308000 h 2339898"/>
                  <a:gd name="connsiteX15" fmla="*/ 946298 w 2190307"/>
                  <a:gd name="connsiteY15" fmla="*/ 2339898 h 2339898"/>
                  <a:gd name="connsiteX16" fmla="*/ 1456660 w 2190307"/>
                  <a:gd name="connsiteY16" fmla="*/ 2329265 h 2339898"/>
                  <a:gd name="connsiteX17" fmla="*/ 1531088 w 2190307"/>
                  <a:gd name="connsiteY17" fmla="*/ 2286735 h 2339898"/>
                  <a:gd name="connsiteX18" fmla="*/ 1605516 w 2190307"/>
                  <a:gd name="connsiteY18" fmla="*/ 2180409 h 2339898"/>
                  <a:gd name="connsiteX19" fmla="*/ 1626781 w 2190307"/>
                  <a:gd name="connsiteY19" fmla="*/ 2148512 h 2339898"/>
                  <a:gd name="connsiteX20" fmla="*/ 1637414 w 2190307"/>
                  <a:gd name="connsiteY20" fmla="*/ 2116614 h 2339898"/>
                  <a:gd name="connsiteX21" fmla="*/ 1658679 w 2190307"/>
                  <a:gd name="connsiteY21" fmla="*/ 2084716 h 2339898"/>
                  <a:gd name="connsiteX22" fmla="*/ 1679944 w 2190307"/>
                  <a:gd name="connsiteY22" fmla="*/ 2020921 h 2339898"/>
                  <a:gd name="connsiteX23" fmla="*/ 1690577 w 2190307"/>
                  <a:gd name="connsiteY23" fmla="*/ 1989023 h 2339898"/>
                  <a:gd name="connsiteX24" fmla="*/ 1722474 w 2190307"/>
                  <a:gd name="connsiteY24" fmla="*/ 1893330 h 2339898"/>
                  <a:gd name="connsiteX25" fmla="*/ 1733107 w 2190307"/>
                  <a:gd name="connsiteY25" fmla="*/ 1861433 h 2339898"/>
                  <a:gd name="connsiteX26" fmla="*/ 1743740 w 2190307"/>
                  <a:gd name="connsiteY26" fmla="*/ 1818903 h 2339898"/>
                  <a:gd name="connsiteX27" fmla="*/ 1765005 w 2190307"/>
                  <a:gd name="connsiteY27" fmla="*/ 1670047 h 2339898"/>
                  <a:gd name="connsiteX28" fmla="*/ 1818167 w 2190307"/>
                  <a:gd name="connsiteY28" fmla="*/ 1606251 h 2339898"/>
                  <a:gd name="connsiteX29" fmla="*/ 1860698 w 2190307"/>
                  <a:gd name="connsiteY29" fmla="*/ 1542456 h 2339898"/>
                  <a:gd name="connsiteX30" fmla="*/ 1924493 w 2190307"/>
                  <a:gd name="connsiteY30" fmla="*/ 1499926 h 2339898"/>
                  <a:gd name="connsiteX31" fmla="*/ 1988288 w 2190307"/>
                  <a:gd name="connsiteY31" fmla="*/ 1436130 h 2339898"/>
                  <a:gd name="connsiteX32" fmla="*/ 2020186 w 2190307"/>
                  <a:gd name="connsiteY32" fmla="*/ 1404233 h 2339898"/>
                  <a:gd name="connsiteX33" fmla="*/ 2041451 w 2190307"/>
                  <a:gd name="connsiteY33" fmla="*/ 1361703 h 2339898"/>
                  <a:gd name="connsiteX34" fmla="*/ 2062716 w 2190307"/>
                  <a:gd name="connsiteY34" fmla="*/ 1329805 h 2339898"/>
                  <a:gd name="connsiteX35" fmla="*/ 2073349 w 2190307"/>
                  <a:gd name="connsiteY35" fmla="*/ 1297907 h 2339898"/>
                  <a:gd name="connsiteX36" fmla="*/ 2094614 w 2190307"/>
                  <a:gd name="connsiteY36" fmla="*/ 1266009 h 2339898"/>
                  <a:gd name="connsiteX37" fmla="*/ 2137144 w 2190307"/>
                  <a:gd name="connsiteY37" fmla="*/ 1191582 h 2339898"/>
                  <a:gd name="connsiteX38" fmla="*/ 2169042 w 2190307"/>
                  <a:gd name="connsiteY38" fmla="*/ 1063991 h 2339898"/>
                  <a:gd name="connsiteX39" fmla="*/ 2190307 w 2190307"/>
                  <a:gd name="connsiteY39" fmla="*/ 978930 h 2339898"/>
                  <a:gd name="connsiteX40" fmla="*/ 2179674 w 2190307"/>
                  <a:gd name="connsiteY40" fmla="*/ 808809 h 2339898"/>
                  <a:gd name="connsiteX41" fmla="*/ 2169042 w 2190307"/>
                  <a:gd name="connsiteY41" fmla="*/ 766279 h 2339898"/>
                  <a:gd name="connsiteX42" fmla="*/ 2147777 w 2190307"/>
                  <a:gd name="connsiteY42" fmla="*/ 734382 h 2339898"/>
                  <a:gd name="connsiteX43" fmla="*/ 2137144 w 2190307"/>
                  <a:gd name="connsiteY43" fmla="*/ 702484 h 2339898"/>
                  <a:gd name="connsiteX44" fmla="*/ 2073349 w 2190307"/>
                  <a:gd name="connsiteY44" fmla="*/ 670586 h 2339898"/>
                  <a:gd name="connsiteX45" fmla="*/ 2009553 w 2190307"/>
                  <a:gd name="connsiteY45" fmla="*/ 638689 h 2339898"/>
                  <a:gd name="connsiteX46" fmla="*/ 1977656 w 2190307"/>
                  <a:gd name="connsiteY46" fmla="*/ 606791 h 2339898"/>
                  <a:gd name="connsiteX47" fmla="*/ 1924493 w 2190307"/>
                  <a:gd name="connsiteY47" fmla="*/ 596158 h 2339898"/>
                  <a:gd name="connsiteX48" fmla="*/ 1818167 w 2190307"/>
                  <a:gd name="connsiteY48" fmla="*/ 564261 h 2339898"/>
                  <a:gd name="connsiteX49" fmla="*/ 1786270 w 2190307"/>
                  <a:gd name="connsiteY49" fmla="*/ 553628 h 2339898"/>
                  <a:gd name="connsiteX50" fmla="*/ 1754372 w 2190307"/>
                  <a:gd name="connsiteY50" fmla="*/ 532363 h 2339898"/>
                  <a:gd name="connsiteX51" fmla="*/ 1690577 w 2190307"/>
                  <a:gd name="connsiteY51" fmla="*/ 511098 h 2339898"/>
                  <a:gd name="connsiteX52" fmla="*/ 1658679 w 2190307"/>
                  <a:gd name="connsiteY52" fmla="*/ 479200 h 2339898"/>
                  <a:gd name="connsiteX53" fmla="*/ 1626781 w 2190307"/>
                  <a:gd name="connsiteY53" fmla="*/ 457935 h 2339898"/>
                  <a:gd name="connsiteX54" fmla="*/ 1605516 w 2190307"/>
                  <a:gd name="connsiteY54" fmla="*/ 426037 h 2339898"/>
                  <a:gd name="connsiteX55" fmla="*/ 1552353 w 2190307"/>
                  <a:gd name="connsiteY55" fmla="*/ 372875 h 2339898"/>
                  <a:gd name="connsiteX56" fmla="*/ 1499191 w 2190307"/>
                  <a:gd name="connsiteY56" fmla="*/ 319712 h 2339898"/>
                  <a:gd name="connsiteX57" fmla="*/ 1488558 w 2190307"/>
                  <a:gd name="connsiteY57" fmla="*/ 287814 h 2339898"/>
                  <a:gd name="connsiteX58" fmla="*/ 1424763 w 2190307"/>
                  <a:gd name="connsiteY58" fmla="*/ 213386 h 2339898"/>
                  <a:gd name="connsiteX59" fmla="*/ 1403498 w 2190307"/>
                  <a:gd name="connsiteY59" fmla="*/ 181489 h 2339898"/>
                  <a:gd name="connsiteX60" fmla="*/ 1339702 w 2190307"/>
                  <a:gd name="connsiteY60" fmla="*/ 107061 h 2339898"/>
                  <a:gd name="connsiteX61" fmla="*/ 1297172 w 2190307"/>
                  <a:gd name="connsiteY61" fmla="*/ 85796 h 2339898"/>
                  <a:gd name="connsiteX62" fmla="*/ 1244009 w 2190307"/>
                  <a:gd name="connsiteY62" fmla="*/ 53898 h 2339898"/>
                  <a:gd name="connsiteX63" fmla="*/ 1212112 w 2190307"/>
                  <a:gd name="connsiteY63" fmla="*/ 32633 h 2339898"/>
                  <a:gd name="connsiteX64" fmla="*/ 1031358 w 2190307"/>
                  <a:gd name="connsiteY64" fmla="*/ 735 h 2339898"/>
                  <a:gd name="connsiteX65" fmla="*/ 776177 w 2190307"/>
                  <a:gd name="connsiteY65" fmla="*/ 22000 h 2339898"/>
                  <a:gd name="connsiteX66" fmla="*/ 733647 w 2190307"/>
                  <a:gd name="connsiteY66" fmla="*/ 43265 h 2339898"/>
                  <a:gd name="connsiteX67" fmla="*/ 669851 w 2190307"/>
                  <a:gd name="connsiteY67" fmla="*/ 85796 h 2339898"/>
                  <a:gd name="connsiteX68" fmla="*/ 637953 w 2190307"/>
                  <a:gd name="connsiteY68" fmla="*/ 107061 h 2339898"/>
                  <a:gd name="connsiteX69" fmla="*/ 606056 w 2190307"/>
                  <a:gd name="connsiteY69" fmla="*/ 128326 h 2339898"/>
                  <a:gd name="connsiteX70" fmla="*/ 574158 w 2190307"/>
                  <a:gd name="connsiteY70" fmla="*/ 149591 h 2339898"/>
                  <a:gd name="connsiteX71" fmla="*/ 531628 w 2190307"/>
                  <a:gd name="connsiteY71" fmla="*/ 202754 h 2339898"/>
                  <a:gd name="connsiteX72" fmla="*/ 499730 w 2190307"/>
                  <a:gd name="connsiteY72" fmla="*/ 266549 h 2339898"/>
                  <a:gd name="connsiteX73" fmla="*/ 478465 w 2190307"/>
                  <a:gd name="connsiteY73" fmla="*/ 298447 h 2339898"/>
                  <a:gd name="connsiteX74" fmla="*/ 446567 w 2190307"/>
                  <a:gd name="connsiteY74" fmla="*/ 404772 h 2339898"/>
                  <a:gd name="connsiteX75" fmla="*/ 414670 w 2190307"/>
                  <a:gd name="connsiteY75" fmla="*/ 426037 h 2339898"/>
                  <a:gd name="connsiteX76" fmla="*/ 361507 w 2190307"/>
                  <a:gd name="connsiteY76" fmla="*/ 479200 h 2339898"/>
                  <a:gd name="connsiteX77" fmla="*/ 297712 w 2190307"/>
                  <a:gd name="connsiteY77" fmla="*/ 521730 h 2339898"/>
                  <a:gd name="connsiteX78" fmla="*/ 276447 w 2190307"/>
                  <a:gd name="connsiteY78" fmla="*/ 542996 h 2339898"/>
                  <a:gd name="connsiteX79" fmla="*/ 244549 w 2190307"/>
                  <a:gd name="connsiteY79" fmla="*/ 564261 h 2339898"/>
                  <a:gd name="connsiteX80" fmla="*/ 148856 w 2190307"/>
                  <a:gd name="connsiteY80" fmla="*/ 649321 h 2339898"/>
                  <a:gd name="connsiteX81" fmla="*/ 95693 w 2190307"/>
                  <a:gd name="connsiteY81" fmla="*/ 713116 h 2339898"/>
                  <a:gd name="connsiteX82" fmla="*/ 42530 w 2190307"/>
                  <a:gd name="connsiteY82" fmla="*/ 776912 h 2339898"/>
                  <a:gd name="connsiteX83" fmla="*/ 31898 w 2190307"/>
                  <a:gd name="connsiteY83" fmla="*/ 808809 h 2339898"/>
                  <a:gd name="connsiteX84" fmla="*/ 0 w 2190307"/>
                  <a:gd name="connsiteY84" fmla="*/ 861972 h 2339898"/>
                  <a:gd name="connsiteX85" fmla="*/ 21265 w 2190307"/>
                  <a:gd name="connsiteY85" fmla="*/ 1085256 h 2339898"/>
                  <a:gd name="connsiteX86" fmla="*/ 42530 w 2190307"/>
                  <a:gd name="connsiteY86" fmla="*/ 1159684 h 2339898"/>
                  <a:gd name="connsiteX87" fmla="*/ 95693 w 2190307"/>
                  <a:gd name="connsiteY87" fmla="*/ 1223479 h 2339898"/>
                  <a:gd name="connsiteX88" fmla="*/ 116958 w 2190307"/>
                  <a:gd name="connsiteY88" fmla="*/ 1255377 h 2339898"/>
                  <a:gd name="connsiteX89" fmla="*/ 148856 w 2190307"/>
                  <a:gd name="connsiteY89" fmla="*/ 1308540 h 2339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2190307" h="2339898">
                    <a:moveTo>
                      <a:pt x="148856" y="1308540"/>
                    </a:moveTo>
                    <a:cubicBezTo>
                      <a:pt x="170121" y="1319173"/>
                      <a:pt x="214102" y="1309023"/>
                      <a:pt x="244549" y="1319172"/>
                    </a:cubicBezTo>
                    <a:cubicBezTo>
                      <a:pt x="262093" y="1325020"/>
                      <a:pt x="287984" y="1368376"/>
                      <a:pt x="297712" y="1382968"/>
                    </a:cubicBezTo>
                    <a:cubicBezTo>
                      <a:pt x="301256" y="1397145"/>
                      <a:pt x="304145" y="1411501"/>
                      <a:pt x="308344" y="1425498"/>
                    </a:cubicBezTo>
                    <a:cubicBezTo>
                      <a:pt x="314785" y="1446968"/>
                      <a:pt x="329609" y="1489293"/>
                      <a:pt x="329609" y="1489293"/>
                    </a:cubicBezTo>
                    <a:cubicBezTo>
                      <a:pt x="333153" y="1659414"/>
                      <a:pt x="333702" y="1829624"/>
                      <a:pt x="340242" y="1999656"/>
                    </a:cubicBezTo>
                    <a:cubicBezTo>
                      <a:pt x="340804" y="2014258"/>
                      <a:pt x="345743" y="2028504"/>
                      <a:pt x="350874" y="2042186"/>
                    </a:cubicBezTo>
                    <a:cubicBezTo>
                      <a:pt x="356439" y="2057027"/>
                      <a:pt x="364276" y="2070954"/>
                      <a:pt x="372140" y="2084716"/>
                    </a:cubicBezTo>
                    <a:cubicBezTo>
                      <a:pt x="387890" y="2112278"/>
                      <a:pt x="400673" y="2127401"/>
                      <a:pt x="425302" y="2148512"/>
                    </a:cubicBezTo>
                    <a:cubicBezTo>
                      <a:pt x="438757" y="2160045"/>
                      <a:pt x="454219" y="2169064"/>
                      <a:pt x="467833" y="2180409"/>
                    </a:cubicBezTo>
                    <a:cubicBezTo>
                      <a:pt x="475534" y="2186827"/>
                      <a:pt x="480132" y="2197192"/>
                      <a:pt x="489098" y="2201675"/>
                    </a:cubicBezTo>
                    <a:cubicBezTo>
                      <a:pt x="509147" y="2211700"/>
                      <a:pt x="531628" y="2215852"/>
                      <a:pt x="552893" y="2222940"/>
                    </a:cubicBezTo>
                    <a:cubicBezTo>
                      <a:pt x="563526" y="2226484"/>
                      <a:pt x="574767" y="2228560"/>
                      <a:pt x="584791" y="2233572"/>
                    </a:cubicBezTo>
                    <a:cubicBezTo>
                      <a:pt x="612466" y="2247410"/>
                      <a:pt x="694532" y="2293457"/>
                      <a:pt x="733647" y="2297368"/>
                    </a:cubicBezTo>
                    <a:lnTo>
                      <a:pt x="839972" y="2308000"/>
                    </a:lnTo>
                    <a:cubicBezTo>
                      <a:pt x="917630" y="2333886"/>
                      <a:pt x="882021" y="2323828"/>
                      <a:pt x="946298" y="2339898"/>
                    </a:cubicBezTo>
                    <a:cubicBezTo>
                      <a:pt x="1116419" y="2336354"/>
                      <a:pt x="1286785" y="2339066"/>
                      <a:pt x="1456660" y="2329265"/>
                    </a:cubicBezTo>
                    <a:cubicBezTo>
                      <a:pt x="1465511" y="2328754"/>
                      <a:pt x="1522370" y="2295453"/>
                      <a:pt x="1531088" y="2286735"/>
                    </a:cubicBezTo>
                    <a:cubicBezTo>
                      <a:pt x="1546836" y="2270987"/>
                      <a:pt x="1598565" y="2190836"/>
                      <a:pt x="1605516" y="2180409"/>
                    </a:cubicBezTo>
                    <a:cubicBezTo>
                      <a:pt x="1612604" y="2169777"/>
                      <a:pt x="1622740" y="2160635"/>
                      <a:pt x="1626781" y="2148512"/>
                    </a:cubicBezTo>
                    <a:cubicBezTo>
                      <a:pt x="1630325" y="2137879"/>
                      <a:pt x="1632402" y="2126639"/>
                      <a:pt x="1637414" y="2116614"/>
                    </a:cubicBezTo>
                    <a:cubicBezTo>
                      <a:pt x="1643129" y="2105184"/>
                      <a:pt x="1653489" y="2096393"/>
                      <a:pt x="1658679" y="2084716"/>
                    </a:cubicBezTo>
                    <a:cubicBezTo>
                      <a:pt x="1667783" y="2064233"/>
                      <a:pt x="1672856" y="2042186"/>
                      <a:pt x="1679944" y="2020921"/>
                    </a:cubicBezTo>
                    <a:lnTo>
                      <a:pt x="1690577" y="1989023"/>
                    </a:lnTo>
                    <a:lnTo>
                      <a:pt x="1722474" y="1893330"/>
                    </a:lnTo>
                    <a:cubicBezTo>
                      <a:pt x="1726018" y="1882698"/>
                      <a:pt x="1730389" y="1872306"/>
                      <a:pt x="1733107" y="1861433"/>
                    </a:cubicBezTo>
                    <a:cubicBezTo>
                      <a:pt x="1736651" y="1847256"/>
                      <a:pt x="1741338" y="1833317"/>
                      <a:pt x="1743740" y="1818903"/>
                    </a:cubicBezTo>
                    <a:cubicBezTo>
                      <a:pt x="1751980" y="1769463"/>
                      <a:pt x="1737202" y="1711752"/>
                      <a:pt x="1765005" y="1670047"/>
                    </a:cubicBezTo>
                    <a:cubicBezTo>
                      <a:pt x="1840982" y="1556080"/>
                      <a:pt x="1722670" y="1729033"/>
                      <a:pt x="1818167" y="1606251"/>
                    </a:cubicBezTo>
                    <a:cubicBezTo>
                      <a:pt x="1833858" y="1586077"/>
                      <a:pt x="1839433" y="1556633"/>
                      <a:pt x="1860698" y="1542456"/>
                    </a:cubicBezTo>
                    <a:cubicBezTo>
                      <a:pt x="1881963" y="1528279"/>
                      <a:pt x="1906421" y="1517998"/>
                      <a:pt x="1924493" y="1499926"/>
                    </a:cubicBezTo>
                    <a:lnTo>
                      <a:pt x="1988288" y="1436130"/>
                    </a:lnTo>
                    <a:lnTo>
                      <a:pt x="2020186" y="1404233"/>
                    </a:lnTo>
                    <a:cubicBezTo>
                      <a:pt x="2027274" y="1390056"/>
                      <a:pt x="2033587" y="1375465"/>
                      <a:pt x="2041451" y="1361703"/>
                    </a:cubicBezTo>
                    <a:cubicBezTo>
                      <a:pt x="2047791" y="1350608"/>
                      <a:pt x="2057001" y="1341235"/>
                      <a:pt x="2062716" y="1329805"/>
                    </a:cubicBezTo>
                    <a:cubicBezTo>
                      <a:pt x="2067728" y="1319780"/>
                      <a:pt x="2068337" y="1307932"/>
                      <a:pt x="2073349" y="1297907"/>
                    </a:cubicBezTo>
                    <a:cubicBezTo>
                      <a:pt x="2079064" y="1286477"/>
                      <a:pt x="2088899" y="1277439"/>
                      <a:pt x="2094614" y="1266009"/>
                    </a:cubicBezTo>
                    <a:cubicBezTo>
                      <a:pt x="2135205" y="1184829"/>
                      <a:pt x="2060016" y="1294421"/>
                      <a:pt x="2137144" y="1191582"/>
                    </a:cubicBezTo>
                    <a:lnTo>
                      <a:pt x="2169042" y="1063991"/>
                    </a:lnTo>
                    <a:lnTo>
                      <a:pt x="2190307" y="978930"/>
                    </a:lnTo>
                    <a:cubicBezTo>
                      <a:pt x="2186763" y="922223"/>
                      <a:pt x="2185328" y="865345"/>
                      <a:pt x="2179674" y="808809"/>
                    </a:cubicBezTo>
                    <a:cubicBezTo>
                      <a:pt x="2178220" y="794269"/>
                      <a:pt x="2174798" y="779710"/>
                      <a:pt x="2169042" y="766279"/>
                    </a:cubicBezTo>
                    <a:cubicBezTo>
                      <a:pt x="2164008" y="754534"/>
                      <a:pt x="2153492" y="745811"/>
                      <a:pt x="2147777" y="734382"/>
                    </a:cubicBezTo>
                    <a:cubicBezTo>
                      <a:pt x="2142765" y="724357"/>
                      <a:pt x="2144145" y="711236"/>
                      <a:pt x="2137144" y="702484"/>
                    </a:cubicBezTo>
                    <a:cubicBezTo>
                      <a:pt x="2116831" y="677092"/>
                      <a:pt x="2099031" y="683427"/>
                      <a:pt x="2073349" y="670586"/>
                    </a:cubicBezTo>
                    <a:cubicBezTo>
                      <a:pt x="1990910" y="629366"/>
                      <a:pt x="2089723" y="665411"/>
                      <a:pt x="2009553" y="638689"/>
                    </a:cubicBezTo>
                    <a:cubicBezTo>
                      <a:pt x="1998921" y="628056"/>
                      <a:pt x="1991105" y="613516"/>
                      <a:pt x="1977656" y="606791"/>
                    </a:cubicBezTo>
                    <a:cubicBezTo>
                      <a:pt x="1961492" y="598709"/>
                      <a:pt x="1942135" y="600078"/>
                      <a:pt x="1924493" y="596158"/>
                    </a:cubicBezTo>
                    <a:cubicBezTo>
                      <a:pt x="1876283" y="585445"/>
                      <a:pt x="1871181" y="581933"/>
                      <a:pt x="1818167" y="564261"/>
                    </a:cubicBezTo>
                    <a:cubicBezTo>
                      <a:pt x="1807535" y="560717"/>
                      <a:pt x="1795595" y="559845"/>
                      <a:pt x="1786270" y="553628"/>
                    </a:cubicBezTo>
                    <a:cubicBezTo>
                      <a:pt x="1775637" y="546540"/>
                      <a:pt x="1766049" y="537553"/>
                      <a:pt x="1754372" y="532363"/>
                    </a:cubicBezTo>
                    <a:cubicBezTo>
                      <a:pt x="1733889" y="523259"/>
                      <a:pt x="1690577" y="511098"/>
                      <a:pt x="1690577" y="511098"/>
                    </a:cubicBezTo>
                    <a:cubicBezTo>
                      <a:pt x="1679944" y="500465"/>
                      <a:pt x="1670231" y="488826"/>
                      <a:pt x="1658679" y="479200"/>
                    </a:cubicBezTo>
                    <a:cubicBezTo>
                      <a:pt x="1648862" y="471019"/>
                      <a:pt x="1635817" y="466971"/>
                      <a:pt x="1626781" y="457935"/>
                    </a:cubicBezTo>
                    <a:cubicBezTo>
                      <a:pt x="1617745" y="448899"/>
                      <a:pt x="1613931" y="435654"/>
                      <a:pt x="1605516" y="426037"/>
                    </a:cubicBezTo>
                    <a:cubicBezTo>
                      <a:pt x="1589013" y="407177"/>
                      <a:pt x="1566254" y="393727"/>
                      <a:pt x="1552353" y="372875"/>
                    </a:cubicBezTo>
                    <a:cubicBezTo>
                      <a:pt x="1524000" y="330345"/>
                      <a:pt x="1541721" y="348065"/>
                      <a:pt x="1499191" y="319712"/>
                    </a:cubicBezTo>
                    <a:cubicBezTo>
                      <a:pt x="1495647" y="309079"/>
                      <a:pt x="1494119" y="297545"/>
                      <a:pt x="1488558" y="287814"/>
                    </a:cubicBezTo>
                    <a:cubicBezTo>
                      <a:pt x="1459601" y="237140"/>
                      <a:pt x="1459040" y="254518"/>
                      <a:pt x="1424763" y="213386"/>
                    </a:cubicBezTo>
                    <a:cubicBezTo>
                      <a:pt x="1416582" y="203569"/>
                      <a:pt x="1410925" y="191887"/>
                      <a:pt x="1403498" y="181489"/>
                    </a:cubicBezTo>
                    <a:cubicBezTo>
                      <a:pt x="1388371" y="160311"/>
                      <a:pt x="1362246" y="123163"/>
                      <a:pt x="1339702" y="107061"/>
                    </a:cubicBezTo>
                    <a:cubicBezTo>
                      <a:pt x="1326804" y="97848"/>
                      <a:pt x="1311349" y="92884"/>
                      <a:pt x="1297172" y="85796"/>
                    </a:cubicBezTo>
                    <a:cubicBezTo>
                      <a:pt x="1255637" y="44259"/>
                      <a:pt x="1299220" y="81503"/>
                      <a:pt x="1244009" y="53898"/>
                    </a:cubicBezTo>
                    <a:cubicBezTo>
                      <a:pt x="1232579" y="48183"/>
                      <a:pt x="1223541" y="38348"/>
                      <a:pt x="1212112" y="32633"/>
                    </a:cubicBezTo>
                    <a:cubicBezTo>
                      <a:pt x="1141594" y="-2626"/>
                      <a:pt x="1128171" y="8803"/>
                      <a:pt x="1031358" y="735"/>
                    </a:cubicBezTo>
                    <a:cubicBezTo>
                      <a:pt x="967404" y="3781"/>
                      <a:pt x="853114" y="-10973"/>
                      <a:pt x="776177" y="22000"/>
                    </a:cubicBezTo>
                    <a:cubicBezTo>
                      <a:pt x="761609" y="28244"/>
                      <a:pt x="747238" y="35110"/>
                      <a:pt x="733647" y="43265"/>
                    </a:cubicBezTo>
                    <a:cubicBezTo>
                      <a:pt x="711731" y="56414"/>
                      <a:pt x="691116" y="71619"/>
                      <a:pt x="669851" y="85796"/>
                    </a:cubicBezTo>
                    <a:lnTo>
                      <a:pt x="637953" y="107061"/>
                    </a:lnTo>
                    <a:lnTo>
                      <a:pt x="606056" y="128326"/>
                    </a:lnTo>
                    <a:lnTo>
                      <a:pt x="574158" y="149591"/>
                    </a:lnTo>
                    <a:cubicBezTo>
                      <a:pt x="553460" y="211689"/>
                      <a:pt x="579721" y="154662"/>
                      <a:pt x="531628" y="202754"/>
                    </a:cubicBezTo>
                    <a:cubicBezTo>
                      <a:pt x="501158" y="233223"/>
                      <a:pt x="517025" y="231960"/>
                      <a:pt x="499730" y="266549"/>
                    </a:cubicBezTo>
                    <a:cubicBezTo>
                      <a:pt x="494015" y="277979"/>
                      <a:pt x="485553" y="287814"/>
                      <a:pt x="478465" y="298447"/>
                    </a:cubicBezTo>
                    <a:cubicBezTo>
                      <a:pt x="474209" y="315473"/>
                      <a:pt x="454335" y="399593"/>
                      <a:pt x="446567" y="404772"/>
                    </a:cubicBezTo>
                    <a:cubicBezTo>
                      <a:pt x="435935" y="411860"/>
                      <a:pt x="424287" y="417622"/>
                      <a:pt x="414670" y="426037"/>
                    </a:cubicBezTo>
                    <a:cubicBezTo>
                      <a:pt x="395810" y="442540"/>
                      <a:pt x="382359" y="465299"/>
                      <a:pt x="361507" y="479200"/>
                    </a:cubicBezTo>
                    <a:cubicBezTo>
                      <a:pt x="340242" y="493377"/>
                      <a:pt x="315783" y="503658"/>
                      <a:pt x="297712" y="521730"/>
                    </a:cubicBezTo>
                    <a:cubicBezTo>
                      <a:pt x="290624" y="528819"/>
                      <a:pt x="284275" y="536734"/>
                      <a:pt x="276447" y="542996"/>
                    </a:cubicBezTo>
                    <a:cubicBezTo>
                      <a:pt x="266468" y="550979"/>
                      <a:pt x="254100" y="555771"/>
                      <a:pt x="244549" y="564261"/>
                    </a:cubicBezTo>
                    <a:cubicBezTo>
                      <a:pt x="135298" y="661372"/>
                      <a:pt x="221250" y="601057"/>
                      <a:pt x="148856" y="649321"/>
                    </a:cubicBezTo>
                    <a:cubicBezTo>
                      <a:pt x="96059" y="728518"/>
                      <a:pt x="163916" y="631249"/>
                      <a:pt x="95693" y="713116"/>
                    </a:cubicBezTo>
                    <a:cubicBezTo>
                      <a:pt x="21671" y="801942"/>
                      <a:pt x="135729" y="683713"/>
                      <a:pt x="42530" y="776912"/>
                    </a:cubicBezTo>
                    <a:cubicBezTo>
                      <a:pt x="38986" y="787544"/>
                      <a:pt x="37664" y="799199"/>
                      <a:pt x="31898" y="808809"/>
                    </a:cubicBezTo>
                    <a:cubicBezTo>
                      <a:pt x="-11889" y="881789"/>
                      <a:pt x="30123" y="771609"/>
                      <a:pt x="0" y="861972"/>
                    </a:cubicBezTo>
                    <a:cubicBezTo>
                      <a:pt x="17315" y="1173625"/>
                      <a:pt x="-10634" y="973609"/>
                      <a:pt x="21265" y="1085256"/>
                    </a:cubicBezTo>
                    <a:cubicBezTo>
                      <a:pt x="25805" y="1101146"/>
                      <a:pt x="34035" y="1142694"/>
                      <a:pt x="42530" y="1159684"/>
                    </a:cubicBezTo>
                    <a:cubicBezTo>
                      <a:pt x="62329" y="1199284"/>
                      <a:pt x="66298" y="1188205"/>
                      <a:pt x="95693" y="1223479"/>
                    </a:cubicBezTo>
                    <a:cubicBezTo>
                      <a:pt x="103874" y="1233296"/>
                      <a:pt x="108777" y="1245560"/>
                      <a:pt x="116958" y="1255377"/>
                    </a:cubicBezTo>
                    <a:cubicBezTo>
                      <a:pt x="163835" y="1311629"/>
                      <a:pt x="127591" y="1297907"/>
                      <a:pt x="148856" y="130854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2392344"/>
              <a:ext cx="259031" cy="360000"/>
            </a:xfrm>
            <a:prstGeom prst="rect">
              <a:avLst/>
            </a:prstGeom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90" y="2470142"/>
              <a:ext cx="259031" cy="360000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280" y="2544744"/>
              <a:ext cx="259031" cy="360000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374" y="2312896"/>
              <a:ext cx="259031" cy="360000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553" y="2512865"/>
              <a:ext cx="259031" cy="360000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953" y="2665265"/>
              <a:ext cx="259031" cy="360000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06" y="2374660"/>
              <a:ext cx="259031" cy="360000"/>
            </a:xfrm>
            <a:prstGeom prst="rect">
              <a:avLst/>
            </a:prstGeom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353" y="2817665"/>
              <a:ext cx="259031" cy="360000"/>
            </a:xfrm>
            <a:prstGeom prst="rect">
              <a:avLst/>
            </a:prstGeom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907" y="2561193"/>
              <a:ext cx="259031" cy="360000"/>
            </a:xfrm>
            <a:prstGeom prst="rect">
              <a:avLst/>
            </a:prstGeom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753" y="2970065"/>
              <a:ext cx="259031" cy="360000"/>
            </a:xfrm>
            <a:prstGeom prst="rect">
              <a:avLst/>
            </a:prstGeom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857" y="2238709"/>
              <a:ext cx="259031" cy="360000"/>
            </a:xfrm>
            <a:prstGeom prst="rect">
              <a:avLst/>
            </a:prstGeom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950" y="4077072"/>
              <a:ext cx="259031" cy="360000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653" y="4437072"/>
              <a:ext cx="259031" cy="360000"/>
            </a:xfrm>
            <a:prstGeom prst="rect">
              <a:avLst/>
            </a:prstGeom>
          </p:spPr>
        </p:pic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53" y="4589472"/>
              <a:ext cx="259031" cy="360000"/>
            </a:xfrm>
            <a:prstGeom prst="rect">
              <a:avLst/>
            </a:prstGeom>
          </p:spPr>
        </p:pic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350" y="4229472"/>
              <a:ext cx="259031" cy="360000"/>
            </a:xfrm>
            <a:prstGeom prst="rect">
              <a:avLst/>
            </a:prstGeom>
          </p:spPr>
        </p:pic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050" y="3829484"/>
              <a:ext cx="259031" cy="360000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824" y="4347216"/>
              <a:ext cx="259031" cy="360000"/>
            </a:xfrm>
            <a:prstGeom prst="rect">
              <a:avLst/>
            </a:prstGeom>
          </p:spPr>
        </p:pic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618" y="4699125"/>
              <a:ext cx="259031" cy="360000"/>
            </a:xfrm>
            <a:prstGeom prst="rect">
              <a:avLst/>
            </a:prstGeom>
          </p:spPr>
        </p:pic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45" y="4797072"/>
              <a:ext cx="259031" cy="360000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823" y="4045679"/>
              <a:ext cx="259031" cy="360000"/>
            </a:xfrm>
            <a:prstGeom prst="rect">
              <a:avLst/>
            </a:prstGeom>
          </p:spPr>
        </p:pic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308" y="3744835"/>
              <a:ext cx="259031" cy="360000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906" y="4519125"/>
              <a:ext cx="259031" cy="360000"/>
            </a:xfrm>
            <a:prstGeom prst="rect">
              <a:avLst/>
            </a:prstGeom>
          </p:spPr>
        </p:pic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8404" y="4772345"/>
              <a:ext cx="259031" cy="360000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649" y="2201698"/>
              <a:ext cx="259031" cy="360000"/>
            </a:xfrm>
            <a:prstGeom prst="rect">
              <a:avLst/>
            </a:prstGeom>
          </p:spPr>
        </p:pic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876" y="2872865"/>
              <a:ext cx="259031" cy="360000"/>
            </a:xfrm>
            <a:prstGeom prst="rect">
              <a:avLst/>
            </a:prstGeom>
          </p:spPr>
        </p:pic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762" y="3053432"/>
              <a:ext cx="259031" cy="360000"/>
            </a:xfrm>
            <a:prstGeom prst="rect">
              <a:avLst/>
            </a:prstGeom>
          </p:spPr>
        </p:pic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680" y="2238709"/>
              <a:ext cx="259031" cy="360000"/>
            </a:xfrm>
            <a:prstGeom prst="rect">
              <a:avLst/>
            </a:prstGeom>
          </p:spPr>
        </p:pic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564" y="4813840"/>
              <a:ext cx="259031" cy="360000"/>
            </a:xfrm>
            <a:prstGeom prst="rect">
              <a:avLst/>
            </a:prstGeom>
          </p:spPr>
        </p:pic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237" y="2194660"/>
              <a:ext cx="259031" cy="360000"/>
            </a:xfrm>
            <a:prstGeom prst="rect">
              <a:avLst/>
            </a:prstGeom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381" y="2206563"/>
              <a:ext cx="259031" cy="360000"/>
            </a:xfrm>
            <a:prstGeom prst="rect">
              <a:avLst/>
            </a:prstGeom>
          </p:spPr>
        </p:pic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1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그룹 29"/>
          <p:cNvGrpSpPr/>
          <p:nvPr/>
        </p:nvGrpSpPr>
        <p:grpSpPr>
          <a:xfrm>
            <a:off x="3915547" y="4516857"/>
            <a:ext cx="1376533" cy="1512728"/>
            <a:chOff x="3347864" y="2143033"/>
            <a:chExt cx="2808312" cy="3086167"/>
          </a:xfrm>
        </p:grpSpPr>
        <p:grpSp>
          <p:nvGrpSpPr>
            <p:cNvPr id="31" name="그룹 30"/>
            <p:cNvGrpSpPr/>
            <p:nvPr/>
          </p:nvGrpSpPr>
          <p:grpSpPr>
            <a:xfrm>
              <a:off x="3347864" y="2143033"/>
              <a:ext cx="2808312" cy="3086167"/>
              <a:chOff x="3347864" y="2143033"/>
              <a:chExt cx="2808312" cy="3086167"/>
            </a:xfrm>
          </p:grpSpPr>
          <p:sp>
            <p:nvSpPr>
              <p:cNvPr id="67" name="모서리가 둥근 직사각형 66"/>
              <p:cNvSpPr/>
              <p:nvPr/>
            </p:nvSpPr>
            <p:spPr>
              <a:xfrm>
                <a:off x="3347864" y="2143033"/>
                <a:ext cx="2808312" cy="3086167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8" name="자유형 67"/>
              <p:cNvSpPr/>
              <p:nvPr/>
            </p:nvSpPr>
            <p:spPr>
              <a:xfrm>
                <a:off x="3657600" y="2572344"/>
                <a:ext cx="2190307" cy="2339898"/>
              </a:xfrm>
              <a:custGeom>
                <a:avLst/>
                <a:gdLst>
                  <a:gd name="connsiteX0" fmla="*/ 148856 w 2190307"/>
                  <a:gd name="connsiteY0" fmla="*/ 1308540 h 2339898"/>
                  <a:gd name="connsiteX1" fmla="*/ 244549 w 2190307"/>
                  <a:gd name="connsiteY1" fmla="*/ 1319172 h 2339898"/>
                  <a:gd name="connsiteX2" fmla="*/ 297712 w 2190307"/>
                  <a:gd name="connsiteY2" fmla="*/ 1382968 h 2339898"/>
                  <a:gd name="connsiteX3" fmla="*/ 308344 w 2190307"/>
                  <a:gd name="connsiteY3" fmla="*/ 1425498 h 2339898"/>
                  <a:gd name="connsiteX4" fmla="*/ 329609 w 2190307"/>
                  <a:gd name="connsiteY4" fmla="*/ 1489293 h 2339898"/>
                  <a:gd name="connsiteX5" fmla="*/ 340242 w 2190307"/>
                  <a:gd name="connsiteY5" fmla="*/ 1999656 h 2339898"/>
                  <a:gd name="connsiteX6" fmla="*/ 350874 w 2190307"/>
                  <a:gd name="connsiteY6" fmla="*/ 2042186 h 2339898"/>
                  <a:gd name="connsiteX7" fmla="*/ 372140 w 2190307"/>
                  <a:gd name="connsiteY7" fmla="*/ 2084716 h 2339898"/>
                  <a:gd name="connsiteX8" fmla="*/ 425302 w 2190307"/>
                  <a:gd name="connsiteY8" fmla="*/ 2148512 h 2339898"/>
                  <a:gd name="connsiteX9" fmla="*/ 467833 w 2190307"/>
                  <a:gd name="connsiteY9" fmla="*/ 2180409 h 2339898"/>
                  <a:gd name="connsiteX10" fmla="*/ 489098 w 2190307"/>
                  <a:gd name="connsiteY10" fmla="*/ 2201675 h 2339898"/>
                  <a:gd name="connsiteX11" fmla="*/ 552893 w 2190307"/>
                  <a:gd name="connsiteY11" fmla="*/ 2222940 h 2339898"/>
                  <a:gd name="connsiteX12" fmla="*/ 584791 w 2190307"/>
                  <a:gd name="connsiteY12" fmla="*/ 2233572 h 2339898"/>
                  <a:gd name="connsiteX13" fmla="*/ 733647 w 2190307"/>
                  <a:gd name="connsiteY13" fmla="*/ 2297368 h 2339898"/>
                  <a:gd name="connsiteX14" fmla="*/ 839972 w 2190307"/>
                  <a:gd name="connsiteY14" fmla="*/ 2308000 h 2339898"/>
                  <a:gd name="connsiteX15" fmla="*/ 946298 w 2190307"/>
                  <a:gd name="connsiteY15" fmla="*/ 2339898 h 2339898"/>
                  <a:gd name="connsiteX16" fmla="*/ 1456660 w 2190307"/>
                  <a:gd name="connsiteY16" fmla="*/ 2329265 h 2339898"/>
                  <a:gd name="connsiteX17" fmla="*/ 1531088 w 2190307"/>
                  <a:gd name="connsiteY17" fmla="*/ 2286735 h 2339898"/>
                  <a:gd name="connsiteX18" fmla="*/ 1605516 w 2190307"/>
                  <a:gd name="connsiteY18" fmla="*/ 2180409 h 2339898"/>
                  <a:gd name="connsiteX19" fmla="*/ 1626781 w 2190307"/>
                  <a:gd name="connsiteY19" fmla="*/ 2148512 h 2339898"/>
                  <a:gd name="connsiteX20" fmla="*/ 1637414 w 2190307"/>
                  <a:gd name="connsiteY20" fmla="*/ 2116614 h 2339898"/>
                  <a:gd name="connsiteX21" fmla="*/ 1658679 w 2190307"/>
                  <a:gd name="connsiteY21" fmla="*/ 2084716 h 2339898"/>
                  <a:gd name="connsiteX22" fmla="*/ 1679944 w 2190307"/>
                  <a:gd name="connsiteY22" fmla="*/ 2020921 h 2339898"/>
                  <a:gd name="connsiteX23" fmla="*/ 1690577 w 2190307"/>
                  <a:gd name="connsiteY23" fmla="*/ 1989023 h 2339898"/>
                  <a:gd name="connsiteX24" fmla="*/ 1722474 w 2190307"/>
                  <a:gd name="connsiteY24" fmla="*/ 1893330 h 2339898"/>
                  <a:gd name="connsiteX25" fmla="*/ 1733107 w 2190307"/>
                  <a:gd name="connsiteY25" fmla="*/ 1861433 h 2339898"/>
                  <a:gd name="connsiteX26" fmla="*/ 1743740 w 2190307"/>
                  <a:gd name="connsiteY26" fmla="*/ 1818903 h 2339898"/>
                  <a:gd name="connsiteX27" fmla="*/ 1765005 w 2190307"/>
                  <a:gd name="connsiteY27" fmla="*/ 1670047 h 2339898"/>
                  <a:gd name="connsiteX28" fmla="*/ 1818167 w 2190307"/>
                  <a:gd name="connsiteY28" fmla="*/ 1606251 h 2339898"/>
                  <a:gd name="connsiteX29" fmla="*/ 1860698 w 2190307"/>
                  <a:gd name="connsiteY29" fmla="*/ 1542456 h 2339898"/>
                  <a:gd name="connsiteX30" fmla="*/ 1924493 w 2190307"/>
                  <a:gd name="connsiteY30" fmla="*/ 1499926 h 2339898"/>
                  <a:gd name="connsiteX31" fmla="*/ 1988288 w 2190307"/>
                  <a:gd name="connsiteY31" fmla="*/ 1436130 h 2339898"/>
                  <a:gd name="connsiteX32" fmla="*/ 2020186 w 2190307"/>
                  <a:gd name="connsiteY32" fmla="*/ 1404233 h 2339898"/>
                  <a:gd name="connsiteX33" fmla="*/ 2041451 w 2190307"/>
                  <a:gd name="connsiteY33" fmla="*/ 1361703 h 2339898"/>
                  <a:gd name="connsiteX34" fmla="*/ 2062716 w 2190307"/>
                  <a:gd name="connsiteY34" fmla="*/ 1329805 h 2339898"/>
                  <a:gd name="connsiteX35" fmla="*/ 2073349 w 2190307"/>
                  <a:gd name="connsiteY35" fmla="*/ 1297907 h 2339898"/>
                  <a:gd name="connsiteX36" fmla="*/ 2094614 w 2190307"/>
                  <a:gd name="connsiteY36" fmla="*/ 1266009 h 2339898"/>
                  <a:gd name="connsiteX37" fmla="*/ 2137144 w 2190307"/>
                  <a:gd name="connsiteY37" fmla="*/ 1191582 h 2339898"/>
                  <a:gd name="connsiteX38" fmla="*/ 2169042 w 2190307"/>
                  <a:gd name="connsiteY38" fmla="*/ 1063991 h 2339898"/>
                  <a:gd name="connsiteX39" fmla="*/ 2190307 w 2190307"/>
                  <a:gd name="connsiteY39" fmla="*/ 978930 h 2339898"/>
                  <a:gd name="connsiteX40" fmla="*/ 2179674 w 2190307"/>
                  <a:gd name="connsiteY40" fmla="*/ 808809 h 2339898"/>
                  <a:gd name="connsiteX41" fmla="*/ 2169042 w 2190307"/>
                  <a:gd name="connsiteY41" fmla="*/ 766279 h 2339898"/>
                  <a:gd name="connsiteX42" fmla="*/ 2147777 w 2190307"/>
                  <a:gd name="connsiteY42" fmla="*/ 734382 h 2339898"/>
                  <a:gd name="connsiteX43" fmla="*/ 2137144 w 2190307"/>
                  <a:gd name="connsiteY43" fmla="*/ 702484 h 2339898"/>
                  <a:gd name="connsiteX44" fmla="*/ 2073349 w 2190307"/>
                  <a:gd name="connsiteY44" fmla="*/ 670586 h 2339898"/>
                  <a:gd name="connsiteX45" fmla="*/ 2009553 w 2190307"/>
                  <a:gd name="connsiteY45" fmla="*/ 638689 h 2339898"/>
                  <a:gd name="connsiteX46" fmla="*/ 1977656 w 2190307"/>
                  <a:gd name="connsiteY46" fmla="*/ 606791 h 2339898"/>
                  <a:gd name="connsiteX47" fmla="*/ 1924493 w 2190307"/>
                  <a:gd name="connsiteY47" fmla="*/ 596158 h 2339898"/>
                  <a:gd name="connsiteX48" fmla="*/ 1818167 w 2190307"/>
                  <a:gd name="connsiteY48" fmla="*/ 564261 h 2339898"/>
                  <a:gd name="connsiteX49" fmla="*/ 1786270 w 2190307"/>
                  <a:gd name="connsiteY49" fmla="*/ 553628 h 2339898"/>
                  <a:gd name="connsiteX50" fmla="*/ 1754372 w 2190307"/>
                  <a:gd name="connsiteY50" fmla="*/ 532363 h 2339898"/>
                  <a:gd name="connsiteX51" fmla="*/ 1690577 w 2190307"/>
                  <a:gd name="connsiteY51" fmla="*/ 511098 h 2339898"/>
                  <a:gd name="connsiteX52" fmla="*/ 1658679 w 2190307"/>
                  <a:gd name="connsiteY52" fmla="*/ 479200 h 2339898"/>
                  <a:gd name="connsiteX53" fmla="*/ 1626781 w 2190307"/>
                  <a:gd name="connsiteY53" fmla="*/ 457935 h 2339898"/>
                  <a:gd name="connsiteX54" fmla="*/ 1605516 w 2190307"/>
                  <a:gd name="connsiteY54" fmla="*/ 426037 h 2339898"/>
                  <a:gd name="connsiteX55" fmla="*/ 1552353 w 2190307"/>
                  <a:gd name="connsiteY55" fmla="*/ 372875 h 2339898"/>
                  <a:gd name="connsiteX56" fmla="*/ 1499191 w 2190307"/>
                  <a:gd name="connsiteY56" fmla="*/ 319712 h 2339898"/>
                  <a:gd name="connsiteX57" fmla="*/ 1488558 w 2190307"/>
                  <a:gd name="connsiteY57" fmla="*/ 287814 h 2339898"/>
                  <a:gd name="connsiteX58" fmla="*/ 1424763 w 2190307"/>
                  <a:gd name="connsiteY58" fmla="*/ 213386 h 2339898"/>
                  <a:gd name="connsiteX59" fmla="*/ 1403498 w 2190307"/>
                  <a:gd name="connsiteY59" fmla="*/ 181489 h 2339898"/>
                  <a:gd name="connsiteX60" fmla="*/ 1339702 w 2190307"/>
                  <a:gd name="connsiteY60" fmla="*/ 107061 h 2339898"/>
                  <a:gd name="connsiteX61" fmla="*/ 1297172 w 2190307"/>
                  <a:gd name="connsiteY61" fmla="*/ 85796 h 2339898"/>
                  <a:gd name="connsiteX62" fmla="*/ 1244009 w 2190307"/>
                  <a:gd name="connsiteY62" fmla="*/ 53898 h 2339898"/>
                  <a:gd name="connsiteX63" fmla="*/ 1212112 w 2190307"/>
                  <a:gd name="connsiteY63" fmla="*/ 32633 h 2339898"/>
                  <a:gd name="connsiteX64" fmla="*/ 1031358 w 2190307"/>
                  <a:gd name="connsiteY64" fmla="*/ 735 h 2339898"/>
                  <a:gd name="connsiteX65" fmla="*/ 776177 w 2190307"/>
                  <a:gd name="connsiteY65" fmla="*/ 22000 h 2339898"/>
                  <a:gd name="connsiteX66" fmla="*/ 733647 w 2190307"/>
                  <a:gd name="connsiteY66" fmla="*/ 43265 h 2339898"/>
                  <a:gd name="connsiteX67" fmla="*/ 669851 w 2190307"/>
                  <a:gd name="connsiteY67" fmla="*/ 85796 h 2339898"/>
                  <a:gd name="connsiteX68" fmla="*/ 637953 w 2190307"/>
                  <a:gd name="connsiteY68" fmla="*/ 107061 h 2339898"/>
                  <a:gd name="connsiteX69" fmla="*/ 606056 w 2190307"/>
                  <a:gd name="connsiteY69" fmla="*/ 128326 h 2339898"/>
                  <a:gd name="connsiteX70" fmla="*/ 574158 w 2190307"/>
                  <a:gd name="connsiteY70" fmla="*/ 149591 h 2339898"/>
                  <a:gd name="connsiteX71" fmla="*/ 531628 w 2190307"/>
                  <a:gd name="connsiteY71" fmla="*/ 202754 h 2339898"/>
                  <a:gd name="connsiteX72" fmla="*/ 499730 w 2190307"/>
                  <a:gd name="connsiteY72" fmla="*/ 266549 h 2339898"/>
                  <a:gd name="connsiteX73" fmla="*/ 478465 w 2190307"/>
                  <a:gd name="connsiteY73" fmla="*/ 298447 h 2339898"/>
                  <a:gd name="connsiteX74" fmla="*/ 446567 w 2190307"/>
                  <a:gd name="connsiteY74" fmla="*/ 404772 h 2339898"/>
                  <a:gd name="connsiteX75" fmla="*/ 414670 w 2190307"/>
                  <a:gd name="connsiteY75" fmla="*/ 426037 h 2339898"/>
                  <a:gd name="connsiteX76" fmla="*/ 361507 w 2190307"/>
                  <a:gd name="connsiteY76" fmla="*/ 479200 h 2339898"/>
                  <a:gd name="connsiteX77" fmla="*/ 297712 w 2190307"/>
                  <a:gd name="connsiteY77" fmla="*/ 521730 h 2339898"/>
                  <a:gd name="connsiteX78" fmla="*/ 276447 w 2190307"/>
                  <a:gd name="connsiteY78" fmla="*/ 542996 h 2339898"/>
                  <a:gd name="connsiteX79" fmla="*/ 244549 w 2190307"/>
                  <a:gd name="connsiteY79" fmla="*/ 564261 h 2339898"/>
                  <a:gd name="connsiteX80" fmla="*/ 148856 w 2190307"/>
                  <a:gd name="connsiteY80" fmla="*/ 649321 h 2339898"/>
                  <a:gd name="connsiteX81" fmla="*/ 95693 w 2190307"/>
                  <a:gd name="connsiteY81" fmla="*/ 713116 h 2339898"/>
                  <a:gd name="connsiteX82" fmla="*/ 42530 w 2190307"/>
                  <a:gd name="connsiteY82" fmla="*/ 776912 h 2339898"/>
                  <a:gd name="connsiteX83" fmla="*/ 31898 w 2190307"/>
                  <a:gd name="connsiteY83" fmla="*/ 808809 h 2339898"/>
                  <a:gd name="connsiteX84" fmla="*/ 0 w 2190307"/>
                  <a:gd name="connsiteY84" fmla="*/ 861972 h 2339898"/>
                  <a:gd name="connsiteX85" fmla="*/ 21265 w 2190307"/>
                  <a:gd name="connsiteY85" fmla="*/ 1085256 h 2339898"/>
                  <a:gd name="connsiteX86" fmla="*/ 42530 w 2190307"/>
                  <a:gd name="connsiteY86" fmla="*/ 1159684 h 2339898"/>
                  <a:gd name="connsiteX87" fmla="*/ 95693 w 2190307"/>
                  <a:gd name="connsiteY87" fmla="*/ 1223479 h 2339898"/>
                  <a:gd name="connsiteX88" fmla="*/ 116958 w 2190307"/>
                  <a:gd name="connsiteY88" fmla="*/ 1255377 h 2339898"/>
                  <a:gd name="connsiteX89" fmla="*/ 148856 w 2190307"/>
                  <a:gd name="connsiteY89" fmla="*/ 1308540 h 2339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2190307" h="2339898">
                    <a:moveTo>
                      <a:pt x="148856" y="1308540"/>
                    </a:moveTo>
                    <a:cubicBezTo>
                      <a:pt x="170121" y="1319173"/>
                      <a:pt x="214102" y="1309023"/>
                      <a:pt x="244549" y="1319172"/>
                    </a:cubicBezTo>
                    <a:cubicBezTo>
                      <a:pt x="262093" y="1325020"/>
                      <a:pt x="287984" y="1368376"/>
                      <a:pt x="297712" y="1382968"/>
                    </a:cubicBezTo>
                    <a:cubicBezTo>
                      <a:pt x="301256" y="1397145"/>
                      <a:pt x="304145" y="1411501"/>
                      <a:pt x="308344" y="1425498"/>
                    </a:cubicBezTo>
                    <a:cubicBezTo>
                      <a:pt x="314785" y="1446968"/>
                      <a:pt x="329609" y="1489293"/>
                      <a:pt x="329609" y="1489293"/>
                    </a:cubicBezTo>
                    <a:cubicBezTo>
                      <a:pt x="333153" y="1659414"/>
                      <a:pt x="333702" y="1829624"/>
                      <a:pt x="340242" y="1999656"/>
                    </a:cubicBezTo>
                    <a:cubicBezTo>
                      <a:pt x="340804" y="2014258"/>
                      <a:pt x="345743" y="2028504"/>
                      <a:pt x="350874" y="2042186"/>
                    </a:cubicBezTo>
                    <a:cubicBezTo>
                      <a:pt x="356439" y="2057027"/>
                      <a:pt x="364276" y="2070954"/>
                      <a:pt x="372140" y="2084716"/>
                    </a:cubicBezTo>
                    <a:cubicBezTo>
                      <a:pt x="387890" y="2112278"/>
                      <a:pt x="400673" y="2127401"/>
                      <a:pt x="425302" y="2148512"/>
                    </a:cubicBezTo>
                    <a:cubicBezTo>
                      <a:pt x="438757" y="2160045"/>
                      <a:pt x="454219" y="2169064"/>
                      <a:pt x="467833" y="2180409"/>
                    </a:cubicBezTo>
                    <a:cubicBezTo>
                      <a:pt x="475534" y="2186827"/>
                      <a:pt x="480132" y="2197192"/>
                      <a:pt x="489098" y="2201675"/>
                    </a:cubicBezTo>
                    <a:cubicBezTo>
                      <a:pt x="509147" y="2211700"/>
                      <a:pt x="531628" y="2215852"/>
                      <a:pt x="552893" y="2222940"/>
                    </a:cubicBezTo>
                    <a:cubicBezTo>
                      <a:pt x="563526" y="2226484"/>
                      <a:pt x="574767" y="2228560"/>
                      <a:pt x="584791" y="2233572"/>
                    </a:cubicBezTo>
                    <a:cubicBezTo>
                      <a:pt x="612466" y="2247410"/>
                      <a:pt x="694532" y="2293457"/>
                      <a:pt x="733647" y="2297368"/>
                    </a:cubicBezTo>
                    <a:lnTo>
                      <a:pt x="839972" y="2308000"/>
                    </a:lnTo>
                    <a:cubicBezTo>
                      <a:pt x="917630" y="2333886"/>
                      <a:pt x="882021" y="2323828"/>
                      <a:pt x="946298" y="2339898"/>
                    </a:cubicBezTo>
                    <a:cubicBezTo>
                      <a:pt x="1116419" y="2336354"/>
                      <a:pt x="1286785" y="2339066"/>
                      <a:pt x="1456660" y="2329265"/>
                    </a:cubicBezTo>
                    <a:cubicBezTo>
                      <a:pt x="1465511" y="2328754"/>
                      <a:pt x="1522370" y="2295453"/>
                      <a:pt x="1531088" y="2286735"/>
                    </a:cubicBezTo>
                    <a:cubicBezTo>
                      <a:pt x="1546836" y="2270987"/>
                      <a:pt x="1598565" y="2190836"/>
                      <a:pt x="1605516" y="2180409"/>
                    </a:cubicBezTo>
                    <a:cubicBezTo>
                      <a:pt x="1612604" y="2169777"/>
                      <a:pt x="1622740" y="2160635"/>
                      <a:pt x="1626781" y="2148512"/>
                    </a:cubicBezTo>
                    <a:cubicBezTo>
                      <a:pt x="1630325" y="2137879"/>
                      <a:pt x="1632402" y="2126639"/>
                      <a:pt x="1637414" y="2116614"/>
                    </a:cubicBezTo>
                    <a:cubicBezTo>
                      <a:pt x="1643129" y="2105184"/>
                      <a:pt x="1653489" y="2096393"/>
                      <a:pt x="1658679" y="2084716"/>
                    </a:cubicBezTo>
                    <a:cubicBezTo>
                      <a:pt x="1667783" y="2064233"/>
                      <a:pt x="1672856" y="2042186"/>
                      <a:pt x="1679944" y="2020921"/>
                    </a:cubicBezTo>
                    <a:lnTo>
                      <a:pt x="1690577" y="1989023"/>
                    </a:lnTo>
                    <a:lnTo>
                      <a:pt x="1722474" y="1893330"/>
                    </a:lnTo>
                    <a:cubicBezTo>
                      <a:pt x="1726018" y="1882698"/>
                      <a:pt x="1730389" y="1872306"/>
                      <a:pt x="1733107" y="1861433"/>
                    </a:cubicBezTo>
                    <a:cubicBezTo>
                      <a:pt x="1736651" y="1847256"/>
                      <a:pt x="1741338" y="1833317"/>
                      <a:pt x="1743740" y="1818903"/>
                    </a:cubicBezTo>
                    <a:cubicBezTo>
                      <a:pt x="1751980" y="1769463"/>
                      <a:pt x="1737202" y="1711752"/>
                      <a:pt x="1765005" y="1670047"/>
                    </a:cubicBezTo>
                    <a:cubicBezTo>
                      <a:pt x="1840982" y="1556080"/>
                      <a:pt x="1722670" y="1729033"/>
                      <a:pt x="1818167" y="1606251"/>
                    </a:cubicBezTo>
                    <a:cubicBezTo>
                      <a:pt x="1833858" y="1586077"/>
                      <a:pt x="1839433" y="1556633"/>
                      <a:pt x="1860698" y="1542456"/>
                    </a:cubicBezTo>
                    <a:cubicBezTo>
                      <a:pt x="1881963" y="1528279"/>
                      <a:pt x="1906421" y="1517998"/>
                      <a:pt x="1924493" y="1499926"/>
                    </a:cubicBezTo>
                    <a:lnTo>
                      <a:pt x="1988288" y="1436130"/>
                    </a:lnTo>
                    <a:lnTo>
                      <a:pt x="2020186" y="1404233"/>
                    </a:lnTo>
                    <a:cubicBezTo>
                      <a:pt x="2027274" y="1390056"/>
                      <a:pt x="2033587" y="1375465"/>
                      <a:pt x="2041451" y="1361703"/>
                    </a:cubicBezTo>
                    <a:cubicBezTo>
                      <a:pt x="2047791" y="1350608"/>
                      <a:pt x="2057001" y="1341235"/>
                      <a:pt x="2062716" y="1329805"/>
                    </a:cubicBezTo>
                    <a:cubicBezTo>
                      <a:pt x="2067728" y="1319780"/>
                      <a:pt x="2068337" y="1307932"/>
                      <a:pt x="2073349" y="1297907"/>
                    </a:cubicBezTo>
                    <a:cubicBezTo>
                      <a:pt x="2079064" y="1286477"/>
                      <a:pt x="2088899" y="1277439"/>
                      <a:pt x="2094614" y="1266009"/>
                    </a:cubicBezTo>
                    <a:cubicBezTo>
                      <a:pt x="2135205" y="1184829"/>
                      <a:pt x="2060016" y="1294421"/>
                      <a:pt x="2137144" y="1191582"/>
                    </a:cubicBezTo>
                    <a:lnTo>
                      <a:pt x="2169042" y="1063991"/>
                    </a:lnTo>
                    <a:lnTo>
                      <a:pt x="2190307" y="978930"/>
                    </a:lnTo>
                    <a:cubicBezTo>
                      <a:pt x="2186763" y="922223"/>
                      <a:pt x="2185328" y="865345"/>
                      <a:pt x="2179674" y="808809"/>
                    </a:cubicBezTo>
                    <a:cubicBezTo>
                      <a:pt x="2178220" y="794269"/>
                      <a:pt x="2174798" y="779710"/>
                      <a:pt x="2169042" y="766279"/>
                    </a:cubicBezTo>
                    <a:cubicBezTo>
                      <a:pt x="2164008" y="754534"/>
                      <a:pt x="2153492" y="745811"/>
                      <a:pt x="2147777" y="734382"/>
                    </a:cubicBezTo>
                    <a:cubicBezTo>
                      <a:pt x="2142765" y="724357"/>
                      <a:pt x="2144145" y="711236"/>
                      <a:pt x="2137144" y="702484"/>
                    </a:cubicBezTo>
                    <a:cubicBezTo>
                      <a:pt x="2116831" y="677092"/>
                      <a:pt x="2099031" y="683427"/>
                      <a:pt x="2073349" y="670586"/>
                    </a:cubicBezTo>
                    <a:cubicBezTo>
                      <a:pt x="1990910" y="629366"/>
                      <a:pt x="2089723" y="665411"/>
                      <a:pt x="2009553" y="638689"/>
                    </a:cubicBezTo>
                    <a:cubicBezTo>
                      <a:pt x="1998921" y="628056"/>
                      <a:pt x="1991105" y="613516"/>
                      <a:pt x="1977656" y="606791"/>
                    </a:cubicBezTo>
                    <a:cubicBezTo>
                      <a:pt x="1961492" y="598709"/>
                      <a:pt x="1942135" y="600078"/>
                      <a:pt x="1924493" y="596158"/>
                    </a:cubicBezTo>
                    <a:cubicBezTo>
                      <a:pt x="1876283" y="585445"/>
                      <a:pt x="1871181" y="581933"/>
                      <a:pt x="1818167" y="564261"/>
                    </a:cubicBezTo>
                    <a:cubicBezTo>
                      <a:pt x="1807535" y="560717"/>
                      <a:pt x="1795595" y="559845"/>
                      <a:pt x="1786270" y="553628"/>
                    </a:cubicBezTo>
                    <a:cubicBezTo>
                      <a:pt x="1775637" y="546540"/>
                      <a:pt x="1766049" y="537553"/>
                      <a:pt x="1754372" y="532363"/>
                    </a:cubicBezTo>
                    <a:cubicBezTo>
                      <a:pt x="1733889" y="523259"/>
                      <a:pt x="1690577" y="511098"/>
                      <a:pt x="1690577" y="511098"/>
                    </a:cubicBezTo>
                    <a:cubicBezTo>
                      <a:pt x="1679944" y="500465"/>
                      <a:pt x="1670231" y="488826"/>
                      <a:pt x="1658679" y="479200"/>
                    </a:cubicBezTo>
                    <a:cubicBezTo>
                      <a:pt x="1648862" y="471019"/>
                      <a:pt x="1635817" y="466971"/>
                      <a:pt x="1626781" y="457935"/>
                    </a:cubicBezTo>
                    <a:cubicBezTo>
                      <a:pt x="1617745" y="448899"/>
                      <a:pt x="1613931" y="435654"/>
                      <a:pt x="1605516" y="426037"/>
                    </a:cubicBezTo>
                    <a:cubicBezTo>
                      <a:pt x="1589013" y="407177"/>
                      <a:pt x="1566254" y="393727"/>
                      <a:pt x="1552353" y="372875"/>
                    </a:cubicBezTo>
                    <a:cubicBezTo>
                      <a:pt x="1524000" y="330345"/>
                      <a:pt x="1541721" y="348065"/>
                      <a:pt x="1499191" y="319712"/>
                    </a:cubicBezTo>
                    <a:cubicBezTo>
                      <a:pt x="1495647" y="309079"/>
                      <a:pt x="1494119" y="297545"/>
                      <a:pt x="1488558" y="287814"/>
                    </a:cubicBezTo>
                    <a:cubicBezTo>
                      <a:pt x="1459601" y="237140"/>
                      <a:pt x="1459040" y="254518"/>
                      <a:pt x="1424763" y="213386"/>
                    </a:cubicBezTo>
                    <a:cubicBezTo>
                      <a:pt x="1416582" y="203569"/>
                      <a:pt x="1410925" y="191887"/>
                      <a:pt x="1403498" y="181489"/>
                    </a:cubicBezTo>
                    <a:cubicBezTo>
                      <a:pt x="1388371" y="160311"/>
                      <a:pt x="1362246" y="123163"/>
                      <a:pt x="1339702" y="107061"/>
                    </a:cubicBezTo>
                    <a:cubicBezTo>
                      <a:pt x="1326804" y="97848"/>
                      <a:pt x="1311349" y="92884"/>
                      <a:pt x="1297172" y="85796"/>
                    </a:cubicBezTo>
                    <a:cubicBezTo>
                      <a:pt x="1255637" y="44259"/>
                      <a:pt x="1299220" y="81503"/>
                      <a:pt x="1244009" y="53898"/>
                    </a:cubicBezTo>
                    <a:cubicBezTo>
                      <a:pt x="1232579" y="48183"/>
                      <a:pt x="1223541" y="38348"/>
                      <a:pt x="1212112" y="32633"/>
                    </a:cubicBezTo>
                    <a:cubicBezTo>
                      <a:pt x="1141594" y="-2626"/>
                      <a:pt x="1128171" y="8803"/>
                      <a:pt x="1031358" y="735"/>
                    </a:cubicBezTo>
                    <a:cubicBezTo>
                      <a:pt x="967404" y="3781"/>
                      <a:pt x="853114" y="-10973"/>
                      <a:pt x="776177" y="22000"/>
                    </a:cubicBezTo>
                    <a:cubicBezTo>
                      <a:pt x="761609" y="28244"/>
                      <a:pt x="747238" y="35110"/>
                      <a:pt x="733647" y="43265"/>
                    </a:cubicBezTo>
                    <a:cubicBezTo>
                      <a:pt x="711731" y="56414"/>
                      <a:pt x="691116" y="71619"/>
                      <a:pt x="669851" y="85796"/>
                    </a:cubicBezTo>
                    <a:lnTo>
                      <a:pt x="637953" y="107061"/>
                    </a:lnTo>
                    <a:lnTo>
                      <a:pt x="606056" y="128326"/>
                    </a:lnTo>
                    <a:lnTo>
                      <a:pt x="574158" y="149591"/>
                    </a:lnTo>
                    <a:cubicBezTo>
                      <a:pt x="553460" y="211689"/>
                      <a:pt x="579721" y="154662"/>
                      <a:pt x="531628" y="202754"/>
                    </a:cubicBezTo>
                    <a:cubicBezTo>
                      <a:pt x="501158" y="233223"/>
                      <a:pt x="517025" y="231960"/>
                      <a:pt x="499730" y="266549"/>
                    </a:cubicBezTo>
                    <a:cubicBezTo>
                      <a:pt x="494015" y="277979"/>
                      <a:pt x="485553" y="287814"/>
                      <a:pt x="478465" y="298447"/>
                    </a:cubicBezTo>
                    <a:cubicBezTo>
                      <a:pt x="474209" y="315473"/>
                      <a:pt x="454335" y="399593"/>
                      <a:pt x="446567" y="404772"/>
                    </a:cubicBezTo>
                    <a:cubicBezTo>
                      <a:pt x="435935" y="411860"/>
                      <a:pt x="424287" y="417622"/>
                      <a:pt x="414670" y="426037"/>
                    </a:cubicBezTo>
                    <a:cubicBezTo>
                      <a:pt x="395810" y="442540"/>
                      <a:pt x="382359" y="465299"/>
                      <a:pt x="361507" y="479200"/>
                    </a:cubicBezTo>
                    <a:cubicBezTo>
                      <a:pt x="340242" y="493377"/>
                      <a:pt x="315783" y="503658"/>
                      <a:pt x="297712" y="521730"/>
                    </a:cubicBezTo>
                    <a:cubicBezTo>
                      <a:pt x="290624" y="528819"/>
                      <a:pt x="284275" y="536734"/>
                      <a:pt x="276447" y="542996"/>
                    </a:cubicBezTo>
                    <a:cubicBezTo>
                      <a:pt x="266468" y="550979"/>
                      <a:pt x="254100" y="555771"/>
                      <a:pt x="244549" y="564261"/>
                    </a:cubicBezTo>
                    <a:cubicBezTo>
                      <a:pt x="135298" y="661372"/>
                      <a:pt x="221250" y="601057"/>
                      <a:pt x="148856" y="649321"/>
                    </a:cubicBezTo>
                    <a:cubicBezTo>
                      <a:pt x="96059" y="728518"/>
                      <a:pt x="163916" y="631249"/>
                      <a:pt x="95693" y="713116"/>
                    </a:cubicBezTo>
                    <a:cubicBezTo>
                      <a:pt x="21671" y="801942"/>
                      <a:pt x="135729" y="683713"/>
                      <a:pt x="42530" y="776912"/>
                    </a:cubicBezTo>
                    <a:cubicBezTo>
                      <a:pt x="38986" y="787544"/>
                      <a:pt x="37664" y="799199"/>
                      <a:pt x="31898" y="808809"/>
                    </a:cubicBezTo>
                    <a:cubicBezTo>
                      <a:pt x="-11889" y="881789"/>
                      <a:pt x="30123" y="771609"/>
                      <a:pt x="0" y="861972"/>
                    </a:cubicBezTo>
                    <a:cubicBezTo>
                      <a:pt x="17315" y="1173625"/>
                      <a:pt x="-10634" y="973609"/>
                      <a:pt x="21265" y="1085256"/>
                    </a:cubicBezTo>
                    <a:cubicBezTo>
                      <a:pt x="25805" y="1101146"/>
                      <a:pt x="34035" y="1142694"/>
                      <a:pt x="42530" y="1159684"/>
                    </a:cubicBezTo>
                    <a:cubicBezTo>
                      <a:pt x="62329" y="1199284"/>
                      <a:pt x="66298" y="1188205"/>
                      <a:pt x="95693" y="1223479"/>
                    </a:cubicBezTo>
                    <a:cubicBezTo>
                      <a:pt x="103874" y="1233296"/>
                      <a:pt x="108777" y="1245560"/>
                      <a:pt x="116958" y="1255377"/>
                    </a:cubicBezTo>
                    <a:cubicBezTo>
                      <a:pt x="163835" y="1311629"/>
                      <a:pt x="127591" y="1297907"/>
                      <a:pt x="148856" y="130854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2392344"/>
              <a:ext cx="259031" cy="360000"/>
            </a:xfrm>
            <a:prstGeom prst="rect">
              <a:avLst/>
            </a:prstGeom>
          </p:spPr>
        </p:pic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90" y="2470142"/>
              <a:ext cx="259031" cy="360000"/>
            </a:xfrm>
            <a:prstGeom prst="rect">
              <a:avLst/>
            </a:prstGeom>
          </p:spPr>
        </p:pic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280" y="2544744"/>
              <a:ext cx="259031" cy="360000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374" y="2312896"/>
              <a:ext cx="259031" cy="360000"/>
            </a:xfrm>
            <a:prstGeom prst="rect">
              <a:avLst/>
            </a:prstGeom>
          </p:spPr>
        </p:pic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553" y="2512865"/>
              <a:ext cx="259031" cy="360000"/>
            </a:xfrm>
            <a:prstGeom prst="rect">
              <a:avLst/>
            </a:prstGeom>
          </p:spPr>
        </p:pic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953" y="2665265"/>
              <a:ext cx="259031" cy="360000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06" y="2374660"/>
              <a:ext cx="259031" cy="360000"/>
            </a:xfrm>
            <a:prstGeom prst="rect">
              <a:avLst/>
            </a:prstGeom>
          </p:spPr>
        </p:pic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353" y="2817665"/>
              <a:ext cx="259031" cy="360000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907" y="2561193"/>
              <a:ext cx="259031" cy="360000"/>
            </a:xfrm>
            <a:prstGeom prst="rect">
              <a:avLst/>
            </a:prstGeom>
          </p:spPr>
        </p:pic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753" y="2970065"/>
              <a:ext cx="259031" cy="360000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857" y="2238709"/>
              <a:ext cx="259031" cy="360000"/>
            </a:xfrm>
            <a:prstGeom prst="rect">
              <a:avLst/>
            </a:prstGeom>
          </p:spPr>
        </p:pic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950" y="4077072"/>
              <a:ext cx="259031" cy="360000"/>
            </a:xfrm>
            <a:prstGeom prst="rect">
              <a:avLst/>
            </a:prstGeom>
          </p:spPr>
        </p:pic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653" y="4437072"/>
              <a:ext cx="259031" cy="360000"/>
            </a:xfrm>
            <a:prstGeom prst="rect">
              <a:avLst/>
            </a:prstGeom>
          </p:spPr>
        </p:pic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53" y="4589472"/>
              <a:ext cx="259031" cy="360000"/>
            </a:xfrm>
            <a:prstGeom prst="rect">
              <a:avLst/>
            </a:prstGeom>
          </p:spPr>
        </p:pic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350" y="4229472"/>
              <a:ext cx="259031" cy="360000"/>
            </a:xfrm>
            <a:prstGeom prst="rect">
              <a:avLst/>
            </a:prstGeom>
          </p:spPr>
        </p:pic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050" y="3829484"/>
              <a:ext cx="259031" cy="360000"/>
            </a:xfrm>
            <a:prstGeom prst="rect">
              <a:avLst/>
            </a:prstGeom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824" y="4347216"/>
              <a:ext cx="259031" cy="360000"/>
            </a:xfrm>
            <a:prstGeom prst="rect">
              <a:avLst/>
            </a:prstGeom>
          </p:spPr>
        </p:pic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618" y="4699125"/>
              <a:ext cx="259031" cy="360000"/>
            </a:xfrm>
            <a:prstGeom prst="rect">
              <a:avLst/>
            </a:prstGeom>
          </p:spPr>
        </p:pic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45" y="4797072"/>
              <a:ext cx="259031" cy="360000"/>
            </a:xfrm>
            <a:prstGeom prst="rect">
              <a:avLst/>
            </a:prstGeom>
          </p:spPr>
        </p:pic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823" y="4045679"/>
              <a:ext cx="259031" cy="360000"/>
            </a:xfrm>
            <a:prstGeom prst="rect">
              <a:avLst/>
            </a:prstGeom>
          </p:spPr>
        </p:pic>
        <p:pic>
          <p:nvPicPr>
            <p:cNvPr id="57" name="그림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308" y="3744835"/>
              <a:ext cx="259031" cy="360000"/>
            </a:xfrm>
            <a:prstGeom prst="rect">
              <a:avLst/>
            </a:prstGeom>
          </p:spPr>
        </p:pic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906" y="4519125"/>
              <a:ext cx="259031" cy="360000"/>
            </a:xfrm>
            <a:prstGeom prst="rect">
              <a:avLst/>
            </a:prstGeom>
          </p:spPr>
        </p:pic>
        <p:pic>
          <p:nvPicPr>
            <p:cNvPr id="59" name="그림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8404" y="4772345"/>
              <a:ext cx="259031" cy="360000"/>
            </a:xfrm>
            <a:prstGeom prst="rect">
              <a:avLst/>
            </a:prstGeom>
          </p:spPr>
        </p:pic>
        <p:pic>
          <p:nvPicPr>
            <p:cNvPr id="60" name="그림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649" y="2201698"/>
              <a:ext cx="259031" cy="360000"/>
            </a:xfrm>
            <a:prstGeom prst="rect">
              <a:avLst/>
            </a:prstGeom>
          </p:spPr>
        </p:pic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876" y="2872865"/>
              <a:ext cx="259031" cy="360000"/>
            </a:xfrm>
            <a:prstGeom prst="rect">
              <a:avLst/>
            </a:prstGeom>
          </p:spPr>
        </p:pic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762" y="3053432"/>
              <a:ext cx="259031" cy="360000"/>
            </a:xfrm>
            <a:prstGeom prst="rect">
              <a:avLst/>
            </a:prstGeom>
          </p:spPr>
        </p:pic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680" y="2238709"/>
              <a:ext cx="259031" cy="360000"/>
            </a:xfrm>
            <a:prstGeom prst="rect">
              <a:avLst/>
            </a:prstGeom>
          </p:spPr>
        </p:pic>
        <p:pic>
          <p:nvPicPr>
            <p:cNvPr id="64" name="그림 6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564" y="4813840"/>
              <a:ext cx="259031" cy="360000"/>
            </a:xfrm>
            <a:prstGeom prst="rect">
              <a:avLst/>
            </a:prstGeom>
          </p:spPr>
        </p:pic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237" y="2194660"/>
              <a:ext cx="259031" cy="360000"/>
            </a:xfrm>
            <a:prstGeom prst="rect">
              <a:avLst/>
            </a:prstGeom>
          </p:spPr>
        </p:pic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381" y="2206563"/>
              <a:ext cx="259031" cy="360000"/>
            </a:xfrm>
            <a:prstGeom prst="rect">
              <a:avLst/>
            </a:prstGeom>
          </p:spPr>
        </p:pic>
      </p:grpSp>
      <p:pic>
        <p:nvPicPr>
          <p:cNvPr id="22" name="그림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276872"/>
            <a:ext cx="1254375" cy="18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 and number.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C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2195736" y="3789040"/>
            <a:ext cx="4320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4355976" y="3789040"/>
            <a:ext cx="4320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6516216" y="3789040"/>
            <a:ext cx="4320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모서리가 둥근 직사각형 34"/>
          <p:cNvSpPr/>
          <p:nvPr/>
        </p:nvSpPr>
        <p:spPr>
          <a:xfrm>
            <a:off x="4355976" y="5949280"/>
            <a:ext cx="4320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아래쪽 리본 16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7013005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3" name="OPW_SB3_Disc1_Track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39.6008" end="3226.40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5914" y="1850843"/>
            <a:ext cx="609600" cy="6096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40" y="2276872"/>
            <a:ext cx="1574039" cy="1440000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5601940" y="2182909"/>
            <a:ext cx="2260599" cy="1926851"/>
            <a:chOff x="2959782" y="2459708"/>
            <a:chExt cx="3801198" cy="3240000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39"/>
            <a:stretch/>
          </p:blipFill>
          <p:spPr>
            <a:xfrm>
              <a:off x="2959782" y="2459708"/>
              <a:ext cx="3801198" cy="3240000"/>
            </a:xfrm>
            <a:prstGeom prst="rect">
              <a:avLst/>
            </a:prstGeom>
          </p:spPr>
        </p:pic>
        <p:sp>
          <p:nvSpPr>
            <p:cNvPr id="24" name="모서리가 둥근 직사각형 23"/>
            <p:cNvSpPr/>
            <p:nvPr/>
          </p:nvSpPr>
          <p:spPr>
            <a:xfrm>
              <a:off x="4860476" y="4509120"/>
              <a:ext cx="847476" cy="324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dirty="0">
                  <a:solidFill>
                    <a:schemeClr val="tx1"/>
                  </a:solidFill>
                </a:rPr>
                <a:t>Sunny</a:t>
              </a:r>
              <a:endParaRPr lang="ko-KR" altLang="en-US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왼쪽 화살표 24"/>
            <p:cNvSpPr/>
            <p:nvPr/>
          </p:nvSpPr>
          <p:spPr>
            <a:xfrm>
              <a:off x="5796137" y="4509120"/>
              <a:ext cx="792088" cy="32400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9" name="그림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15" y="4581288"/>
            <a:ext cx="2178724" cy="1440000"/>
          </a:xfrm>
          <a:prstGeom prst="rect">
            <a:avLst/>
          </a:prstGeom>
        </p:spPr>
      </p:pic>
      <p:sp>
        <p:nvSpPr>
          <p:cNvPr id="36" name="모서리가 둥근 직사각형 35"/>
          <p:cNvSpPr/>
          <p:nvPr/>
        </p:nvSpPr>
        <p:spPr>
          <a:xfrm>
            <a:off x="6516216" y="5949280"/>
            <a:ext cx="4320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1282" b="31572"/>
          <a:stretch/>
        </p:blipFill>
        <p:spPr>
          <a:xfrm>
            <a:off x="1747405" y="4437112"/>
            <a:ext cx="1328708" cy="1620000"/>
          </a:xfrm>
          <a:prstGeom prst="rect">
            <a:avLst/>
          </a:prstGeom>
        </p:spPr>
      </p:pic>
      <p:sp>
        <p:nvSpPr>
          <p:cNvPr id="34" name="모서리가 둥근 직사각형 33"/>
          <p:cNvSpPr/>
          <p:nvPr/>
        </p:nvSpPr>
        <p:spPr>
          <a:xfrm>
            <a:off x="2195736" y="5949280"/>
            <a:ext cx="43204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427984" y="375942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588224" y="594928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267744" y="375942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588224" y="375942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427984" y="59196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267744" y="59196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5" name="그림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6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0" grpId="0"/>
      <p:bldP spid="71" grpId="0"/>
      <p:bldP spid="72" grpId="0"/>
      <p:bldP spid="73" grpId="0"/>
      <p:bldP spid="7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1681368"/>
            <a:ext cx="532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 and write. Then match the words that rhyme.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D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1763688" y="2924944"/>
            <a:ext cx="2160000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763688" y="4838257"/>
            <a:ext cx="2160000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1763688" y="3140968"/>
            <a:ext cx="2160000" cy="0"/>
          </a:xfrm>
          <a:prstGeom prst="line">
            <a:avLst/>
          </a:prstGeom>
          <a:ln w="127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V="1">
            <a:off x="1763688" y="3497813"/>
            <a:ext cx="2160000" cy="319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1763688" y="3861048"/>
            <a:ext cx="216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95872" y="2996952"/>
            <a:ext cx="2216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>
                <a:latin typeface="Calibri" panose="020F0502020204030204" pitchFamily="34" charset="0"/>
              </a:rPr>
              <a:t>lake</a:t>
            </a:r>
            <a:endParaRPr lang="ko-KR" altLang="en-US" sz="6600" dirty="0">
              <a:latin typeface="Calibri" panose="020F0502020204030204" pitchFamily="34" charset="0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1763688" y="5085184"/>
            <a:ext cx="2160000" cy="0"/>
          </a:xfrm>
          <a:prstGeom prst="line">
            <a:avLst/>
          </a:prstGeom>
          <a:ln w="127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1763688" y="5445224"/>
            <a:ext cx="2160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1763688" y="5805264"/>
            <a:ext cx="216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63688" y="4941168"/>
            <a:ext cx="22322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>
                <a:latin typeface="Calibri" panose="020F0502020204030204" pitchFamily="34" charset="0"/>
              </a:rPr>
              <a:t>game</a:t>
            </a:r>
            <a:endParaRPr lang="ko-KR" altLang="en-US" sz="6600" dirty="0">
              <a:latin typeface="Calibri" panose="020F0502020204030204" pitchFamily="34" charset="0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5436096" y="2931334"/>
            <a:ext cx="2160000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5436096" y="4844647"/>
            <a:ext cx="2160000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5436096" y="3147358"/>
            <a:ext cx="2160000" cy="0"/>
          </a:xfrm>
          <a:prstGeom prst="line">
            <a:avLst/>
          </a:prstGeom>
          <a:ln w="127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 flipV="1">
            <a:off x="5436096" y="3504203"/>
            <a:ext cx="2160000" cy="319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5436096" y="3867438"/>
            <a:ext cx="216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34248" y="3041084"/>
            <a:ext cx="2378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>
                <a:latin typeface="Calibri" panose="020F0502020204030204" pitchFamily="34" charset="0"/>
              </a:rPr>
              <a:t>name</a:t>
            </a:r>
            <a:endParaRPr lang="ko-KR" altLang="en-US" sz="6600" dirty="0">
              <a:latin typeface="Calibri" panose="020F0502020204030204" pitchFamily="34" charset="0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>
            <a:off x="5436096" y="5091574"/>
            <a:ext cx="2160000" cy="0"/>
          </a:xfrm>
          <a:prstGeom prst="line">
            <a:avLst/>
          </a:prstGeom>
          <a:ln w="127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5436096" y="5451614"/>
            <a:ext cx="2160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5436096" y="5811654"/>
            <a:ext cx="216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580112" y="4985300"/>
            <a:ext cx="2087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>
                <a:latin typeface="Calibri" panose="020F0502020204030204" pitchFamily="34" charset="0"/>
              </a:rPr>
              <a:t>cake</a:t>
            </a:r>
            <a:endParaRPr lang="ko-KR" altLang="en-US" sz="6600" dirty="0">
              <a:latin typeface="Calibri" panose="020F0502020204030204" pitchFamily="34" charset="0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3887936" y="3497813"/>
            <a:ext cx="108000" cy="108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/>
          <p:cNvSpPr/>
          <p:nvPr/>
        </p:nvSpPr>
        <p:spPr>
          <a:xfrm>
            <a:off x="5364088" y="3501008"/>
            <a:ext cx="108000" cy="108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3887936" y="5406037"/>
            <a:ext cx="108000" cy="108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5364088" y="5409232"/>
            <a:ext cx="108000" cy="108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아래쪽 리본 39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7013005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3" name="OPW_SB3_Disc1_Track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37.492" end="3702.24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5914" y="1876684"/>
            <a:ext cx="609600" cy="609600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9" y="5085264"/>
            <a:ext cx="1089363" cy="720000"/>
          </a:xfrm>
          <a:prstGeom prst="rect">
            <a:avLst/>
          </a:prstGeom>
        </p:spPr>
      </p:pic>
      <p:grpSp>
        <p:nvGrpSpPr>
          <p:cNvPr id="44" name="그룹 43"/>
          <p:cNvGrpSpPr/>
          <p:nvPr/>
        </p:nvGrpSpPr>
        <p:grpSpPr>
          <a:xfrm>
            <a:off x="7596336" y="3007303"/>
            <a:ext cx="1221077" cy="1360408"/>
            <a:chOff x="2959782" y="2459708"/>
            <a:chExt cx="3801198" cy="4234934"/>
          </a:xfrm>
        </p:grpSpPr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39"/>
            <a:stretch/>
          </p:blipFill>
          <p:spPr>
            <a:xfrm>
              <a:off x="2959782" y="2459708"/>
              <a:ext cx="3801198" cy="3240000"/>
            </a:xfrm>
            <a:prstGeom prst="rect">
              <a:avLst/>
            </a:prstGeom>
          </p:spPr>
        </p:pic>
        <p:sp>
          <p:nvSpPr>
            <p:cNvPr id="46" name="모서리가 둥근 직사각형 45"/>
            <p:cNvSpPr/>
            <p:nvPr/>
          </p:nvSpPr>
          <p:spPr>
            <a:xfrm>
              <a:off x="4860379" y="4140871"/>
              <a:ext cx="1568946" cy="6922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dirty="0">
                  <a:solidFill>
                    <a:schemeClr val="tx1"/>
                  </a:solidFill>
                </a:rPr>
                <a:t>Sunny</a:t>
              </a:r>
              <a:endParaRPr lang="ko-KR" altLang="en-US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왼쪽 화살표 46"/>
            <p:cNvSpPr/>
            <p:nvPr/>
          </p:nvSpPr>
          <p:spPr>
            <a:xfrm rot="5400000">
              <a:off x="5090124" y="5608587"/>
              <a:ext cx="1541546" cy="630564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8" name="그림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041" y="5085184"/>
            <a:ext cx="787020" cy="720000"/>
          </a:xfrm>
          <a:prstGeom prst="rect">
            <a:avLst/>
          </a:prstGeom>
        </p:spPr>
      </p:pic>
      <p:cxnSp>
        <p:nvCxnSpPr>
          <p:cNvPr id="7" name="직선 연결선 6"/>
          <p:cNvCxnSpPr>
            <a:endCxn id="38" idx="0"/>
          </p:cNvCxnSpPr>
          <p:nvPr/>
        </p:nvCxnSpPr>
        <p:spPr>
          <a:xfrm>
            <a:off x="3944128" y="3547351"/>
            <a:ext cx="1473960" cy="1861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>
            <a:endCxn id="36" idx="3"/>
          </p:cNvCxnSpPr>
          <p:nvPr/>
        </p:nvCxnSpPr>
        <p:spPr>
          <a:xfrm flipV="1">
            <a:off x="3923928" y="3593192"/>
            <a:ext cx="1455976" cy="1861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그룹 56"/>
          <p:cNvGrpSpPr/>
          <p:nvPr/>
        </p:nvGrpSpPr>
        <p:grpSpPr>
          <a:xfrm>
            <a:off x="470808" y="2924944"/>
            <a:ext cx="1116000" cy="1224000"/>
            <a:chOff x="3347864" y="2143033"/>
            <a:chExt cx="2808312" cy="3086167"/>
          </a:xfrm>
        </p:grpSpPr>
        <p:grpSp>
          <p:nvGrpSpPr>
            <p:cNvPr id="58" name="그룹 57"/>
            <p:cNvGrpSpPr/>
            <p:nvPr/>
          </p:nvGrpSpPr>
          <p:grpSpPr>
            <a:xfrm>
              <a:off x="3347864" y="2143033"/>
              <a:ext cx="2808312" cy="3086167"/>
              <a:chOff x="3347864" y="2143033"/>
              <a:chExt cx="2808312" cy="3086167"/>
            </a:xfrm>
          </p:grpSpPr>
          <p:sp>
            <p:nvSpPr>
              <p:cNvPr id="89" name="모서리가 둥근 직사각형 88"/>
              <p:cNvSpPr/>
              <p:nvPr/>
            </p:nvSpPr>
            <p:spPr>
              <a:xfrm>
                <a:off x="3347864" y="2143033"/>
                <a:ext cx="2808312" cy="3086167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자유형 89"/>
              <p:cNvSpPr/>
              <p:nvPr/>
            </p:nvSpPr>
            <p:spPr>
              <a:xfrm>
                <a:off x="3657600" y="2572344"/>
                <a:ext cx="2190307" cy="2339898"/>
              </a:xfrm>
              <a:custGeom>
                <a:avLst/>
                <a:gdLst>
                  <a:gd name="connsiteX0" fmla="*/ 148856 w 2190307"/>
                  <a:gd name="connsiteY0" fmla="*/ 1308540 h 2339898"/>
                  <a:gd name="connsiteX1" fmla="*/ 244549 w 2190307"/>
                  <a:gd name="connsiteY1" fmla="*/ 1319172 h 2339898"/>
                  <a:gd name="connsiteX2" fmla="*/ 297712 w 2190307"/>
                  <a:gd name="connsiteY2" fmla="*/ 1382968 h 2339898"/>
                  <a:gd name="connsiteX3" fmla="*/ 308344 w 2190307"/>
                  <a:gd name="connsiteY3" fmla="*/ 1425498 h 2339898"/>
                  <a:gd name="connsiteX4" fmla="*/ 329609 w 2190307"/>
                  <a:gd name="connsiteY4" fmla="*/ 1489293 h 2339898"/>
                  <a:gd name="connsiteX5" fmla="*/ 340242 w 2190307"/>
                  <a:gd name="connsiteY5" fmla="*/ 1999656 h 2339898"/>
                  <a:gd name="connsiteX6" fmla="*/ 350874 w 2190307"/>
                  <a:gd name="connsiteY6" fmla="*/ 2042186 h 2339898"/>
                  <a:gd name="connsiteX7" fmla="*/ 372140 w 2190307"/>
                  <a:gd name="connsiteY7" fmla="*/ 2084716 h 2339898"/>
                  <a:gd name="connsiteX8" fmla="*/ 425302 w 2190307"/>
                  <a:gd name="connsiteY8" fmla="*/ 2148512 h 2339898"/>
                  <a:gd name="connsiteX9" fmla="*/ 467833 w 2190307"/>
                  <a:gd name="connsiteY9" fmla="*/ 2180409 h 2339898"/>
                  <a:gd name="connsiteX10" fmla="*/ 489098 w 2190307"/>
                  <a:gd name="connsiteY10" fmla="*/ 2201675 h 2339898"/>
                  <a:gd name="connsiteX11" fmla="*/ 552893 w 2190307"/>
                  <a:gd name="connsiteY11" fmla="*/ 2222940 h 2339898"/>
                  <a:gd name="connsiteX12" fmla="*/ 584791 w 2190307"/>
                  <a:gd name="connsiteY12" fmla="*/ 2233572 h 2339898"/>
                  <a:gd name="connsiteX13" fmla="*/ 733647 w 2190307"/>
                  <a:gd name="connsiteY13" fmla="*/ 2297368 h 2339898"/>
                  <a:gd name="connsiteX14" fmla="*/ 839972 w 2190307"/>
                  <a:gd name="connsiteY14" fmla="*/ 2308000 h 2339898"/>
                  <a:gd name="connsiteX15" fmla="*/ 946298 w 2190307"/>
                  <a:gd name="connsiteY15" fmla="*/ 2339898 h 2339898"/>
                  <a:gd name="connsiteX16" fmla="*/ 1456660 w 2190307"/>
                  <a:gd name="connsiteY16" fmla="*/ 2329265 h 2339898"/>
                  <a:gd name="connsiteX17" fmla="*/ 1531088 w 2190307"/>
                  <a:gd name="connsiteY17" fmla="*/ 2286735 h 2339898"/>
                  <a:gd name="connsiteX18" fmla="*/ 1605516 w 2190307"/>
                  <a:gd name="connsiteY18" fmla="*/ 2180409 h 2339898"/>
                  <a:gd name="connsiteX19" fmla="*/ 1626781 w 2190307"/>
                  <a:gd name="connsiteY19" fmla="*/ 2148512 h 2339898"/>
                  <a:gd name="connsiteX20" fmla="*/ 1637414 w 2190307"/>
                  <a:gd name="connsiteY20" fmla="*/ 2116614 h 2339898"/>
                  <a:gd name="connsiteX21" fmla="*/ 1658679 w 2190307"/>
                  <a:gd name="connsiteY21" fmla="*/ 2084716 h 2339898"/>
                  <a:gd name="connsiteX22" fmla="*/ 1679944 w 2190307"/>
                  <a:gd name="connsiteY22" fmla="*/ 2020921 h 2339898"/>
                  <a:gd name="connsiteX23" fmla="*/ 1690577 w 2190307"/>
                  <a:gd name="connsiteY23" fmla="*/ 1989023 h 2339898"/>
                  <a:gd name="connsiteX24" fmla="*/ 1722474 w 2190307"/>
                  <a:gd name="connsiteY24" fmla="*/ 1893330 h 2339898"/>
                  <a:gd name="connsiteX25" fmla="*/ 1733107 w 2190307"/>
                  <a:gd name="connsiteY25" fmla="*/ 1861433 h 2339898"/>
                  <a:gd name="connsiteX26" fmla="*/ 1743740 w 2190307"/>
                  <a:gd name="connsiteY26" fmla="*/ 1818903 h 2339898"/>
                  <a:gd name="connsiteX27" fmla="*/ 1765005 w 2190307"/>
                  <a:gd name="connsiteY27" fmla="*/ 1670047 h 2339898"/>
                  <a:gd name="connsiteX28" fmla="*/ 1818167 w 2190307"/>
                  <a:gd name="connsiteY28" fmla="*/ 1606251 h 2339898"/>
                  <a:gd name="connsiteX29" fmla="*/ 1860698 w 2190307"/>
                  <a:gd name="connsiteY29" fmla="*/ 1542456 h 2339898"/>
                  <a:gd name="connsiteX30" fmla="*/ 1924493 w 2190307"/>
                  <a:gd name="connsiteY30" fmla="*/ 1499926 h 2339898"/>
                  <a:gd name="connsiteX31" fmla="*/ 1988288 w 2190307"/>
                  <a:gd name="connsiteY31" fmla="*/ 1436130 h 2339898"/>
                  <a:gd name="connsiteX32" fmla="*/ 2020186 w 2190307"/>
                  <a:gd name="connsiteY32" fmla="*/ 1404233 h 2339898"/>
                  <a:gd name="connsiteX33" fmla="*/ 2041451 w 2190307"/>
                  <a:gd name="connsiteY33" fmla="*/ 1361703 h 2339898"/>
                  <a:gd name="connsiteX34" fmla="*/ 2062716 w 2190307"/>
                  <a:gd name="connsiteY34" fmla="*/ 1329805 h 2339898"/>
                  <a:gd name="connsiteX35" fmla="*/ 2073349 w 2190307"/>
                  <a:gd name="connsiteY35" fmla="*/ 1297907 h 2339898"/>
                  <a:gd name="connsiteX36" fmla="*/ 2094614 w 2190307"/>
                  <a:gd name="connsiteY36" fmla="*/ 1266009 h 2339898"/>
                  <a:gd name="connsiteX37" fmla="*/ 2137144 w 2190307"/>
                  <a:gd name="connsiteY37" fmla="*/ 1191582 h 2339898"/>
                  <a:gd name="connsiteX38" fmla="*/ 2169042 w 2190307"/>
                  <a:gd name="connsiteY38" fmla="*/ 1063991 h 2339898"/>
                  <a:gd name="connsiteX39" fmla="*/ 2190307 w 2190307"/>
                  <a:gd name="connsiteY39" fmla="*/ 978930 h 2339898"/>
                  <a:gd name="connsiteX40" fmla="*/ 2179674 w 2190307"/>
                  <a:gd name="connsiteY40" fmla="*/ 808809 h 2339898"/>
                  <a:gd name="connsiteX41" fmla="*/ 2169042 w 2190307"/>
                  <a:gd name="connsiteY41" fmla="*/ 766279 h 2339898"/>
                  <a:gd name="connsiteX42" fmla="*/ 2147777 w 2190307"/>
                  <a:gd name="connsiteY42" fmla="*/ 734382 h 2339898"/>
                  <a:gd name="connsiteX43" fmla="*/ 2137144 w 2190307"/>
                  <a:gd name="connsiteY43" fmla="*/ 702484 h 2339898"/>
                  <a:gd name="connsiteX44" fmla="*/ 2073349 w 2190307"/>
                  <a:gd name="connsiteY44" fmla="*/ 670586 h 2339898"/>
                  <a:gd name="connsiteX45" fmla="*/ 2009553 w 2190307"/>
                  <a:gd name="connsiteY45" fmla="*/ 638689 h 2339898"/>
                  <a:gd name="connsiteX46" fmla="*/ 1977656 w 2190307"/>
                  <a:gd name="connsiteY46" fmla="*/ 606791 h 2339898"/>
                  <a:gd name="connsiteX47" fmla="*/ 1924493 w 2190307"/>
                  <a:gd name="connsiteY47" fmla="*/ 596158 h 2339898"/>
                  <a:gd name="connsiteX48" fmla="*/ 1818167 w 2190307"/>
                  <a:gd name="connsiteY48" fmla="*/ 564261 h 2339898"/>
                  <a:gd name="connsiteX49" fmla="*/ 1786270 w 2190307"/>
                  <a:gd name="connsiteY49" fmla="*/ 553628 h 2339898"/>
                  <a:gd name="connsiteX50" fmla="*/ 1754372 w 2190307"/>
                  <a:gd name="connsiteY50" fmla="*/ 532363 h 2339898"/>
                  <a:gd name="connsiteX51" fmla="*/ 1690577 w 2190307"/>
                  <a:gd name="connsiteY51" fmla="*/ 511098 h 2339898"/>
                  <a:gd name="connsiteX52" fmla="*/ 1658679 w 2190307"/>
                  <a:gd name="connsiteY52" fmla="*/ 479200 h 2339898"/>
                  <a:gd name="connsiteX53" fmla="*/ 1626781 w 2190307"/>
                  <a:gd name="connsiteY53" fmla="*/ 457935 h 2339898"/>
                  <a:gd name="connsiteX54" fmla="*/ 1605516 w 2190307"/>
                  <a:gd name="connsiteY54" fmla="*/ 426037 h 2339898"/>
                  <a:gd name="connsiteX55" fmla="*/ 1552353 w 2190307"/>
                  <a:gd name="connsiteY55" fmla="*/ 372875 h 2339898"/>
                  <a:gd name="connsiteX56" fmla="*/ 1499191 w 2190307"/>
                  <a:gd name="connsiteY56" fmla="*/ 319712 h 2339898"/>
                  <a:gd name="connsiteX57" fmla="*/ 1488558 w 2190307"/>
                  <a:gd name="connsiteY57" fmla="*/ 287814 h 2339898"/>
                  <a:gd name="connsiteX58" fmla="*/ 1424763 w 2190307"/>
                  <a:gd name="connsiteY58" fmla="*/ 213386 h 2339898"/>
                  <a:gd name="connsiteX59" fmla="*/ 1403498 w 2190307"/>
                  <a:gd name="connsiteY59" fmla="*/ 181489 h 2339898"/>
                  <a:gd name="connsiteX60" fmla="*/ 1339702 w 2190307"/>
                  <a:gd name="connsiteY60" fmla="*/ 107061 h 2339898"/>
                  <a:gd name="connsiteX61" fmla="*/ 1297172 w 2190307"/>
                  <a:gd name="connsiteY61" fmla="*/ 85796 h 2339898"/>
                  <a:gd name="connsiteX62" fmla="*/ 1244009 w 2190307"/>
                  <a:gd name="connsiteY62" fmla="*/ 53898 h 2339898"/>
                  <a:gd name="connsiteX63" fmla="*/ 1212112 w 2190307"/>
                  <a:gd name="connsiteY63" fmla="*/ 32633 h 2339898"/>
                  <a:gd name="connsiteX64" fmla="*/ 1031358 w 2190307"/>
                  <a:gd name="connsiteY64" fmla="*/ 735 h 2339898"/>
                  <a:gd name="connsiteX65" fmla="*/ 776177 w 2190307"/>
                  <a:gd name="connsiteY65" fmla="*/ 22000 h 2339898"/>
                  <a:gd name="connsiteX66" fmla="*/ 733647 w 2190307"/>
                  <a:gd name="connsiteY66" fmla="*/ 43265 h 2339898"/>
                  <a:gd name="connsiteX67" fmla="*/ 669851 w 2190307"/>
                  <a:gd name="connsiteY67" fmla="*/ 85796 h 2339898"/>
                  <a:gd name="connsiteX68" fmla="*/ 637953 w 2190307"/>
                  <a:gd name="connsiteY68" fmla="*/ 107061 h 2339898"/>
                  <a:gd name="connsiteX69" fmla="*/ 606056 w 2190307"/>
                  <a:gd name="connsiteY69" fmla="*/ 128326 h 2339898"/>
                  <a:gd name="connsiteX70" fmla="*/ 574158 w 2190307"/>
                  <a:gd name="connsiteY70" fmla="*/ 149591 h 2339898"/>
                  <a:gd name="connsiteX71" fmla="*/ 531628 w 2190307"/>
                  <a:gd name="connsiteY71" fmla="*/ 202754 h 2339898"/>
                  <a:gd name="connsiteX72" fmla="*/ 499730 w 2190307"/>
                  <a:gd name="connsiteY72" fmla="*/ 266549 h 2339898"/>
                  <a:gd name="connsiteX73" fmla="*/ 478465 w 2190307"/>
                  <a:gd name="connsiteY73" fmla="*/ 298447 h 2339898"/>
                  <a:gd name="connsiteX74" fmla="*/ 446567 w 2190307"/>
                  <a:gd name="connsiteY74" fmla="*/ 404772 h 2339898"/>
                  <a:gd name="connsiteX75" fmla="*/ 414670 w 2190307"/>
                  <a:gd name="connsiteY75" fmla="*/ 426037 h 2339898"/>
                  <a:gd name="connsiteX76" fmla="*/ 361507 w 2190307"/>
                  <a:gd name="connsiteY76" fmla="*/ 479200 h 2339898"/>
                  <a:gd name="connsiteX77" fmla="*/ 297712 w 2190307"/>
                  <a:gd name="connsiteY77" fmla="*/ 521730 h 2339898"/>
                  <a:gd name="connsiteX78" fmla="*/ 276447 w 2190307"/>
                  <a:gd name="connsiteY78" fmla="*/ 542996 h 2339898"/>
                  <a:gd name="connsiteX79" fmla="*/ 244549 w 2190307"/>
                  <a:gd name="connsiteY79" fmla="*/ 564261 h 2339898"/>
                  <a:gd name="connsiteX80" fmla="*/ 148856 w 2190307"/>
                  <a:gd name="connsiteY80" fmla="*/ 649321 h 2339898"/>
                  <a:gd name="connsiteX81" fmla="*/ 95693 w 2190307"/>
                  <a:gd name="connsiteY81" fmla="*/ 713116 h 2339898"/>
                  <a:gd name="connsiteX82" fmla="*/ 42530 w 2190307"/>
                  <a:gd name="connsiteY82" fmla="*/ 776912 h 2339898"/>
                  <a:gd name="connsiteX83" fmla="*/ 31898 w 2190307"/>
                  <a:gd name="connsiteY83" fmla="*/ 808809 h 2339898"/>
                  <a:gd name="connsiteX84" fmla="*/ 0 w 2190307"/>
                  <a:gd name="connsiteY84" fmla="*/ 861972 h 2339898"/>
                  <a:gd name="connsiteX85" fmla="*/ 21265 w 2190307"/>
                  <a:gd name="connsiteY85" fmla="*/ 1085256 h 2339898"/>
                  <a:gd name="connsiteX86" fmla="*/ 42530 w 2190307"/>
                  <a:gd name="connsiteY86" fmla="*/ 1159684 h 2339898"/>
                  <a:gd name="connsiteX87" fmla="*/ 95693 w 2190307"/>
                  <a:gd name="connsiteY87" fmla="*/ 1223479 h 2339898"/>
                  <a:gd name="connsiteX88" fmla="*/ 116958 w 2190307"/>
                  <a:gd name="connsiteY88" fmla="*/ 1255377 h 2339898"/>
                  <a:gd name="connsiteX89" fmla="*/ 148856 w 2190307"/>
                  <a:gd name="connsiteY89" fmla="*/ 1308540 h 2339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2190307" h="2339898">
                    <a:moveTo>
                      <a:pt x="148856" y="1308540"/>
                    </a:moveTo>
                    <a:cubicBezTo>
                      <a:pt x="170121" y="1319173"/>
                      <a:pt x="214102" y="1309023"/>
                      <a:pt x="244549" y="1319172"/>
                    </a:cubicBezTo>
                    <a:cubicBezTo>
                      <a:pt x="262093" y="1325020"/>
                      <a:pt x="287984" y="1368376"/>
                      <a:pt x="297712" y="1382968"/>
                    </a:cubicBezTo>
                    <a:cubicBezTo>
                      <a:pt x="301256" y="1397145"/>
                      <a:pt x="304145" y="1411501"/>
                      <a:pt x="308344" y="1425498"/>
                    </a:cubicBezTo>
                    <a:cubicBezTo>
                      <a:pt x="314785" y="1446968"/>
                      <a:pt x="329609" y="1489293"/>
                      <a:pt x="329609" y="1489293"/>
                    </a:cubicBezTo>
                    <a:cubicBezTo>
                      <a:pt x="333153" y="1659414"/>
                      <a:pt x="333702" y="1829624"/>
                      <a:pt x="340242" y="1999656"/>
                    </a:cubicBezTo>
                    <a:cubicBezTo>
                      <a:pt x="340804" y="2014258"/>
                      <a:pt x="345743" y="2028504"/>
                      <a:pt x="350874" y="2042186"/>
                    </a:cubicBezTo>
                    <a:cubicBezTo>
                      <a:pt x="356439" y="2057027"/>
                      <a:pt x="364276" y="2070954"/>
                      <a:pt x="372140" y="2084716"/>
                    </a:cubicBezTo>
                    <a:cubicBezTo>
                      <a:pt x="387890" y="2112278"/>
                      <a:pt x="400673" y="2127401"/>
                      <a:pt x="425302" y="2148512"/>
                    </a:cubicBezTo>
                    <a:cubicBezTo>
                      <a:pt x="438757" y="2160045"/>
                      <a:pt x="454219" y="2169064"/>
                      <a:pt x="467833" y="2180409"/>
                    </a:cubicBezTo>
                    <a:cubicBezTo>
                      <a:pt x="475534" y="2186827"/>
                      <a:pt x="480132" y="2197192"/>
                      <a:pt x="489098" y="2201675"/>
                    </a:cubicBezTo>
                    <a:cubicBezTo>
                      <a:pt x="509147" y="2211700"/>
                      <a:pt x="531628" y="2215852"/>
                      <a:pt x="552893" y="2222940"/>
                    </a:cubicBezTo>
                    <a:cubicBezTo>
                      <a:pt x="563526" y="2226484"/>
                      <a:pt x="574767" y="2228560"/>
                      <a:pt x="584791" y="2233572"/>
                    </a:cubicBezTo>
                    <a:cubicBezTo>
                      <a:pt x="612466" y="2247410"/>
                      <a:pt x="694532" y="2293457"/>
                      <a:pt x="733647" y="2297368"/>
                    </a:cubicBezTo>
                    <a:lnTo>
                      <a:pt x="839972" y="2308000"/>
                    </a:lnTo>
                    <a:cubicBezTo>
                      <a:pt x="917630" y="2333886"/>
                      <a:pt x="882021" y="2323828"/>
                      <a:pt x="946298" y="2339898"/>
                    </a:cubicBezTo>
                    <a:cubicBezTo>
                      <a:pt x="1116419" y="2336354"/>
                      <a:pt x="1286785" y="2339066"/>
                      <a:pt x="1456660" y="2329265"/>
                    </a:cubicBezTo>
                    <a:cubicBezTo>
                      <a:pt x="1465511" y="2328754"/>
                      <a:pt x="1522370" y="2295453"/>
                      <a:pt x="1531088" y="2286735"/>
                    </a:cubicBezTo>
                    <a:cubicBezTo>
                      <a:pt x="1546836" y="2270987"/>
                      <a:pt x="1598565" y="2190836"/>
                      <a:pt x="1605516" y="2180409"/>
                    </a:cubicBezTo>
                    <a:cubicBezTo>
                      <a:pt x="1612604" y="2169777"/>
                      <a:pt x="1622740" y="2160635"/>
                      <a:pt x="1626781" y="2148512"/>
                    </a:cubicBezTo>
                    <a:cubicBezTo>
                      <a:pt x="1630325" y="2137879"/>
                      <a:pt x="1632402" y="2126639"/>
                      <a:pt x="1637414" y="2116614"/>
                    </a:cubicBezTo>
                    <a:cubicBezTo>
                      <a:pt x="1643129" y="2105184"/>
                      <a:pt x="1653489" y="2096393"/>
                      <a:pt x="1658679" y="2084716"/>
                    </a:cubicBezTo>
                    <a:cubicBezTo>
                      <a:pt x="1667783" y="2064233"/>
                      <a:pt x="1672856" y="2042186"/>
                      <a:pt x="1679944" y="2020921"/>
                    </a:cubicBezTo>
                    <a:lnTo>
                      <a:pt x="1690577" y="1989023"/>
                    </a:lnTo>
                    <a:lnTo>
                      <a:pt x="1722474" y="1893330"/>
                    </a:lnTo>
                    <a:cubicBezTo>
                      <a:pt x="1726018" y="1882698"/>
                      <a:pt x="1730389" y="1872306"/>
                      <a:pt x="1733107" y="1861433"/>
                    </a:cubicBezTo>
                    <a:cubicBezTo>
                      <a:pt x="1736651" y="1847256"/>
                      <a:pt x="1741338" y="1833317"/>
                      <a:pt x="1743740" y="1818903"/>
                    </a:cubicBezTo>
                    <a:cubicBezTo>
                      <a:pt x="1751980" y="1769463"/>
                      <a:pt x="1737202" y="1711752"/>
                      <a:pt x="1765005" y="1670047"/>
                    </a:cubicBezTo>
                    <a:cubicBezTo>
                      <a:pt x="1840982" y="1556080"/>
                      <a:pt x="1722670" y="1729033"/>
                      <a:pt x="1818167" y="1606251"/>
                    </a:cubicBezTo>
                    <a:cubicBezTo>
                      <a:pt x="1833858" y="1586077"/>
                      <a:pt x="1839433" y="1556633"/>
                      <a:pt x="1860698" y="1542456"/>
                    </a:cubicBezTo>
                    <a:cubicBezTo>
                      <a:pt x="1881963" y="1528279"/>
                      <a:pt x="1906421" y="1517998"/>
                      <a:pt x="1924493" y="1499926"/>
                    </a:cubicBezTo>
                    <a:lnTo>
                      <a:pt x="1988288" y="1436130"/>
                    </a:lnTo>
                    <a:lnTo>
                      <a:pt x="2020186" y="1404233"/>
                    </a:lnTo>
                    <a:cubicBezTo>
                      <a:pt x="2027274" y="1390056"/>
                      <a:pt x="2033587" y="1375465"/>
                      <a:pt x="2041451" y="1361703"/>
                    </a:cubicBezTo>
                    <a:cubicBezTo>
                      <a:pt x="2047791" y="1350608"/>
                      <a:pt x="2057001" y="1341235"/>
                      <a:pt x="2062716" y="1329805"/>
                    </a:cubicBezTo>
                    <a:cubicBezTo>
                      <a:pt x="2067728" y="1319780"/>
                      <a:pt x="2068337" y="1307932"/>
                      <a:pt x="2073349" y="1297907"/>
                    </a:cubicBezTo>
                    <a:cubicBezTo>
                      <a:pt x="2079064" y="1286477"/>
                      <a:pt x="2088899" y="1277439"/>
                      <a:pt x="2094614" y="1266009"/>
                    </a:cubicBezTo>
                    <a:cubicBezTo>
                      <a:pt x="2135205" y="1184829"/>
                      <a:pt x="2060016" y="1294421"/>
                      <a:pt x="2137144" y="1191582"/>
                    </a:cubicBezTo>
                    <a:lnTo>
                      <a:pt x="2169042" y="1063991"/>
                    </a:lnTo>
                    <a:lnTo>
                      <a:pt x="2190307" y="978930"/>
                    </a:lnTo>
                    <a:cubicBezTo>
                      <a:pt x="2186763" y="922223"/>
                      <a:pt x="2185328" y="865345"/>
                      <a:pt x="2179674" y="808809"/>
                    </a:cubicBezTo>
                    <a:cubicBezTo>
                      <a:pt x="2178220" y="794269"/>
                      <a:pt x="2174798" y="779710"/>
                      <a:pt x="2169042" y="766279"/>
                    </a:cubicBezTo>
                    <a:cubicBezTo>
                      <a:pt x="2164008" y="754534"/>
                      <a:pt x="2153492" y="745811"/>
                      <a:pt x="2147777" y="734382"/>
                    </a:cubicBezTo>
                    <a:cubicBezTo>
                      <a:pt x="2142765" y="724357"/>
                      <a:pt x="2144145" y="711236"/>
                      <a:pt x="2137144" y="702484"/>
                    </a:cubicBezTo>
                    <a:cubicBezTo>
                      <a:pt x="2116831" y="677092"/>
                      <a:pt x="2099031" y="683427"/>
                      <a:pt x="2073349" y="670586"/>
                    </a:cubicBezTo>
                    <a:cubicBezTo>
                      <a:pt x="1990910" y="629366"/>
                      <a:pt x="2089723" y="665411"/>
                      <a:pt x="2009553" y="638689"/>
                    </a:cubicBezTo>
                    <a:cubicBezTo>
                      <a:pt x="1998921" y="628056"/>
                      <a:pt x="1991105" y="613516"/>
                      <a:pt x="1977656" y="606791"/>
                    </a:cubicBezTo>
                    <a:cubicBezTo>
                      <a:pt x="1961492" y="598709"/>
                      <a:pt x="1942135" y="600078"/>
                      <a:pt x="1924493" y="596158"/>
                    </a:cubicBezTo>
                    <a:cubicBezTo>
                      <a:pt x="1876283" y="585445"/>
                      <a:pt x="1871181" y="581933"/>
                      <a:pt x="1818167" y="564261"/>
                    </a:cubicBezTo>
                    <a:cubicBezTo>
                      <a:pt x="1807535" y="560717"/>
                      <a:pt x="1795595" y="559845"/>
                      <a:pt x="1786270" y="553628"/>
                    </a:cubicBezTo>
                    <a:cubicBezTo>
                      <a:pt x="1775637" y="546540"/>
                      <a:pt x="1766049" y="537553"/>
                      <a:pt x="1754372" y="532363"/>
                    </a:cubicBezTo>
                    <a:cubicBezTo>
                      <a:pt x="1733889" y="523259"/>
                      <a:pt x="1690577" y="511098"/>
                      <a:pt x="1690577" y="511098"/>
                    </a:cubicBezTo>
                    <a:cubicBezTo>
                      <a:pt x="1679944" y="500465"/>
                      <a:pt x="1670231" y="488826"/>
                      <a:pt x="1658679" y="479200"/>
                    </a:cubicBezTo>
                    <a:cubicBezTo>
                      <a:pt x="1648862" y="471019"/>
                      <a:pt x="1635817" y="466971"/>
                      <a:pt x="1626781" y="457935"/>
                    </a:cubicBezTo>
                    <a:cubicBezTo>
                      <a:pt x="1617745" y="448899"/>
                      <a:pt x="1613931" y="435654"/>
                      <a:pt x="1605516" y="426037"/>
                    </a:cubicBezTo>
                    <a:cubicBezTo>
                      <a:pt x="1589013" y="407177"/>
                      <a:pt x="1566254" y="393727"/>
                      <a:pt x="1552353" y="372875"/>
                    </a:cubicBezTo>
                    <a:cubicBezTo>
                      <a:pt x="1524000" y="330345"/>
                      <a:pt x="1541721" y="348065"/>
                      <a:pt x="1499191" y="319712"/>
                    </a:cubicBezTo>
                    <a:cubicBezTo>
                      <a:pt x="1495647" y="309079"/>
                      <a:pt x="1494119" y="297545"/>
                      <a:pt x="1488558" y="287814"/>
                    </a:cubicBezTo>
                    <a:cubicBezTo>
                      <a:pt x="1459601" y="237140"/>
                      <a:pt x="1459040" y="254518"/>
                      <a:pt x="1424763" y="213386"/>
                    </a:cubicBezTo>
                    <a:cubicBezTo>
                      <a:pt x="1416582" y="203569"/>
                      <a:pt x="1410925" y="191887"/>
                      <a:pt x="1403498" y="181489"/>
                    </a:cubicBezTo>
                    <a:cubicBezTo>
                      <a:pt x="1388371" y="160311"/>
                      <a:pt x="1362246" y="123163"/>
                      <a:pt x="1339702" y="107061"/>
                    </a:cubicBezTo>
                    <a:cubicBezTo>
                      <a:pt x="1326804" y="97848"/>
                      <a:pt x="1311349" y="92884"/>
                      <a:pt x="1297172" y="85796"/>
                    </a:cubicBezTo>
                    <a:cubicBezTo>
                      <a:pt x="1255637" y="44259"/>
                      <a:pt x="1299220" y="81503"/>
                      <a:pt x="1244009" y="53898"/>
                    </a:cubicBezTo>
                    <a:cubicBezTo>
                      <a:pt x="1232579" y="48183"/>
                      <a:pt x="1223541" y="38348"/>
                      <a:pt x="1212112" y="32633"/>
                    </a:cubicBezTo>
                    <a:cubicBezTo>
                      <a:pt x="1141594" y="-2626"/>
                      <a:pt x="1128171" y="8803"/>
                      <a:pt x="1031358" y="735"/>
                    </a:cubicBezTo>
                    <a:cubicBezTo>
                      <a:pt x="967404" y="3781"/>
                      <a:pt x="853114" y="-10973"/>
                      <a:pt x="776177" y="22000"/>
                    </a:cubicBezTo>
                    <a:cubicBezTo>
                      <a:pt x="761609" y="28244"/>
                      <a:pt x="747238" y="35110"/>
                      <a:pt x="733647" y="43265"/>
                    </a:cubicBezTo>
                    <a:cubicBezTo>
                      <a:pt x="711731" y="56414"/>
                      <a:pt x="691116" y="71619"/>
                      <a:pt x="669851" y="85796"/>
                    </a:cubicBezTo>
                    <a:lnTo>
                      <a:pt x="637953" y="107061"/>
                    </a:lnTo>
                    <a:lnTo>
                      <a:pt x="606056" y="128326"/>
                    </a:lnTo>
                    <a:lnTo>
                      <a:pt x="574158" y="149591"/>
                    </a:lnTo>
                    <a:cubicBezTo>
                      <a:pt x="553460" y="211689"/>
                      <a:pt x="579721" y="154662"/>
                      <a:pt x="531628" y="202754"/>
                    </a:cubicBezTo>
                    <a:cubicBezTo>
                      <a:pt x="501158" y="233223"/>
                      <a:pt x="517025" y="231960"/>
                      <a:pt x="499730" y="266549"/>
                    </a:cubicBezTo>
                    <a:cubicBezTo>
                      <a:pt x="494015" y="277979"/>
                      <a:pt x="485553" y="287814"/>
                      <a:pt x="478465" y="298447"/>
                    </a:cubicBezTo>
                    <a:cubicBezTo>
                      <a:pt x="474209" y="315473"/>
                      <a:pt x="454335" y="399593"/>
                      <a:pt x="446567" y="404772"/>
                    </a:cubicBezTo>
                    <a:cubicBezTo>
                      <a:pt x="435935" y="411860"/>
                      <a:pt x="424287" y="417622"/>
                      <a:pt x="414670" y="426037"/>
                    </a:cubicBezTo>
                    <a:cubicBezTo>
                      <a:pt x="395810" y="442540"/>
                      <a:pt x="382359" y="465299"/>
                      <a:pt x="361507" y="479200"/>
                    </a:cubicBezTo>
                    <a:cubicBezTo>
                      <a:pt x="340242" y="493377"/>
                      <a:pt x="315783" y="503658"/>
                      <a:pt x="297712" y="521730"/>
                    </a:cubicBezTo>
                    <a:cubicBezTo>
                      <a:pt x="290624" y="528819"/>
                      <a:pt x="284275" y="536734"/>
                      <a:pt x="276447" y="542996"/>
                    </a:cubicBezTo>
                    <a:cubicBezTo>
                      <a:pt x="266468" y="550979"/>
                      <a:pt x="254100" y="555771"/>
                      <a:pt x="244549" y="564261"/>
                    </a:cubicBezTo>
                    <a:cubicBezTo>
                      <a:pt x="135298" y="661372"/>
                      <a:pt x="221250" y="601057"/>
                      <a:pt x="148856" y="649321"/>
                    </a:cubicBezTo>
                    <a:cubicBezTo>
                      <a:pt x="96059" y="728518"/>
                      <a:pt x="163916" y="631249"/>
                      <a:pt x="95693" y="713116"/>
                    </a:cubicBezTo>
                    <a:cubicBezTo>
                      <a:pt x="21671" y="801942"/>
                      <a:pt x="135729" y="683713"/>
                      <a:pt x="42530" y="776912"/>
                    </a:cubicBezTo>
                    <a:cubicBezTo>
                      <a:pt x="38986" y="787544"/>
                      <a:pt x="37664" y="799199"/>
                      <a:pt x="31898" y="808809"/>
                    </a:cubicBezTo>
                    <a:cubicBezTo>
                      <a:pt x="-11889" y="881789"/>
                      <a:pt x="30123" y="771609"/>
                      <a:pt x="0" y="861972"/>
                    </a:cubicBezTo>
                    <a:cubicBezTo>
                      <a:pt x="17315" y="1173625"/>
                      <a:pt x="-10634" y="973609"/>
                      <a:pt x="21265" y="1085256"/>
                    </a:cubicBezTo>
                    <a:cubicBezTo>
                      <a:pt x="25805" y="1101146"/>
                      <a:pt x="34035" y="1142694"/>
                      <a:pt x="42530" y="1159684"/>
                    </a:cubicBezTo>
                    <a:cubicBezTo>
                      <a:pt x="62329" y="1199284"/>
                      <a:pt x="66298" y="1188205"/>
                      <a:pt x="95693" y="1223479"/>
                    </a:cubicBezTo>
                    <a:cubicBezTo>
                      <a:pt x="103874" y="1233296"/>
                      <a:pt x="108777" y="1245560"/>
                      <a:pt x="116958" y="1255377"/>
                    </a:cubicBezTo>
                    <a:cubicBezTo>
                      <a:pt x="163835" y="1311629"/>
                      <a:pt x="127591" y="1297907"/>
                      <a:pt x="148856" y="130854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59" name="그림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2392344"/>
              <a:ext cx="259031" cy="360000"/>
            </a:xfrm>
            <a:prstGeom prst="rect">
              <a:avLst/>
            </a:prstGeom>
          </p:spPr>
        </p:pic>
        <p:pic>
          <p:nvPicPr>
            <p:cNvPr id="60" name="그림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690" y="2470142"/>
              <a:ext cx="259031" cy="360000"/>
            </a:xfrm>
            <a:prstGeom prst="rect">
              <a:avLst/>
            </a:prstGeom>
          </p:spPr>
        </p:pic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280" y="2544744"/>
              <a:ext cx="259031" cy="360000"/>
            </a:xfrm>
            <a:prstGeom prst="rect">
              <a:avLst/>
            </a:prstGeom>
          </p:spPr>
        </p:pic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374" y="2312896"/>
              <a:ext cx="259031" cy="360000"/>
            </a:xfrm>
            <a:prstGeom prst="rect">
              <a:avLst/>
            </a:prstGeom>
          </p:spPr>
        </p:pic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553" y="2512865"/>
              <a:ext cx="259031" cy="360000"/>
            </a:xfrm>
            <a:prstGeom prst="rect">
              <a:avLst/>
            </a:prstGeom>
          </p:spPr>
        </p:pic>
        <p:pic>
          <p:nvPicPr>
            <p:cNvPr id="64" name="그림 6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953" y="2665265"/>
              <a:ext cx="259031" cy="360000"/>
            </a:xfrm>
            <a:prstGeom prst="rect">
              <a:avLst/>
            </a:prstGeom>
          </p:spPr>
        </p:pic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06" y="2374660"/>
              <a:ext cx="259031" cy="360000"/>
            </a:xfrm>
            <a:prstGeom prst="rect">
              <a:avLst/>
            </a:prstGeom>
          </p:spPr>
        </p:pic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353" y="2817665"/>
              <a:ext cx="259031" cy="360000"/>
            </a:xfrm>
            <a:prstGeom prst="rect">
              <a:avLst/>
            </a:prstGeom>
          </p:spPr>
        </p:pic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907" y="2561193"/>
              <a:ext cx="259031" cy="360000"/>
            </a:xfrm>
            <a:prstGeom prst="rect">
              <a:avLst/>
            </a:prstGeom>
          </p:spPr>
        </p:pic>
        <p:pic>
          <p:nvPicPr>
            <p:cNvPr id="68" name="그림 6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753" y="2970065"/>
              <a:ext cx="259031" cy="360000"/>
            </a:xfrm>
            <a:prstGeom prst="rect">
              <a:avLst/>
            </a:prstGeom>
          </p:spPr>
        </p:pic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857" y="2238709"/>
              <a:ext cx="259031" cy="360000"/>
            </a:xfrm>
            <a:prstGeom prst="rect">
              <a:avLst/>
            </a:prstGeom>
          </p:spPr>
        </p:pic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950" y="4077072"/>
              <a:ext cx="259031" cy="360000"/>
            </a:xfrm>
            <a:prstGeom prst="rect">
              <a:avLst/>
            </a:prstGeom>
          </p:spPr>
        </p:pic>
        <p:pic>
          <p:nvPicPr>
            <p:cNvPr id="71" name="그림 7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653" y="4437072"/>
              <a:ext cx="259031" cy="360000"/>
            </a:xfrm>
            <a:prstGeom prst="rect">
              <a:avLst/>
            </a:prstGeom>
          </p:spPr>
        </p:pic>
        <p:pic>
          <p:nvPicPr>
            <p:cNvPr id="72" name="그림 7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53" y="4589472"/>
              <a:ext cx="259031" cy="360000"/>
            </a:xfrm>
            <a:prstGeom prst="rect">
              <a:avLst/>
            </a:prstGeom>
          </p:spPr>
        </p:pic>
        <p:pic>
          <p:nvPicPr>
            <p:cNvPr id="73" name="그림 7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350" y="4229472"/>
              <a:ext cx="259031" cy="360000"/>
            </a:xfrm>
            <a:prstGeom prst="rect">
              <a:avLst/>
            </a:prstGeom>
          </p:spPr>
        </p:pic>
        <p:pic>
          <p:nvPicPr>
            <p:cNvPr id="74" name="그림 7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050" y="3829484"/>
              <a:ext cx="259031" cy="360000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824" y="4347216"/>
              <a:ext cx="259031" cy="360000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618" y="4699125"/>
              <a:ext cx="259031" cy="360000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145" y="4797072"/>
              <a:ext cx="259031" cy="360000"/>
            </a:xfrm>
            <a:prstGeom prst="rect">
              <a:avLst/>
            </a:prstGeom>
          </p:spPr>
        </p:pic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823" y="4045679"/>
              <a:ext cx="259031" cy="360000"/>
            </a:xfrm>
            <a:prstGeom prst="rect">
              <a:avLst/>
            </a:prstGeom>
          </p:spPr>
        </p:pic>
        <p:pic>
          <p:nvPicPr>
            <p:cNvPr id="79" name="그림 7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308" y="3744835"/>
              <a:ext cx="259031" cy="360000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906" y="4519125"/>
              <a:ext cx="259031" cy="360000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8404" y="4772345"/>
              <a:ext cx="259031" cy="360000"/>
            </a:xfrm>
            <a:prstGeom prst="rect">
              <a:avLst/>
            </a:prstGeom>
          </p:spPr>
        </p:pic>
        <p:pic>
          <p:nvPicPr>
            <p:cNvPr id="82" name="그림 8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649" y="2201698"/>
              <a:ext cx="259031" cy="360000"/>
            </a:xfrm>
            <a:prstGeom prst="rect">
              <a:avLst/>
            </a:prstGeom>
          </p:spPr>
        </p:pic>
        <p:pic>
          <p:nvPicPr>
            <p:cNvPr id="83" name="그림 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876" y="2872865"/>
              <a:ext cx="259031" cy="360000"/>
            </a:xfrm>
            <a:prstGeom prst="rect">
              <a:avLst/>
            </a:prstGeom>
          </p:spPr>
        </p:pic>
        <p:pic>
          <p:nvPicPr>
            <p:cNvPr id="84" name="그림 8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762" y="3053432"/>
              <a:ext cx="259031" cy="360000"/>
            </a:xfrm>
            <a:prstGeom prst="rect">
              <a:avLst/>
            </a:prstGeom>
          </p:spPr>
        </p:pic>
        <p:pic>
          <p:nvPicPr>
            <p:cNvPr id="85" name="그림 8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680" y="2238709"/>
              <a:ext cx="259031" cy="360000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564" y="4813840"/>
              <a:ext cx="259031" cy="360000"/>
            </a:xfrm>
            <a:prstGeom prst="rect">
              <a:avLst/>
            </a:prstGeom>
          </p:spPr>
        </p:pic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237" y="2194660"/>
              <a:ext cx="259031" cy="360000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381" y="2206563"/>
              <a:ext cx="259031" cy="360000"/>
            </a:xfrm>
            <a:prstGeom prst="rect">
              <a:avLst/>
            </a:prstGeom>
          </p:spPr>
        </p:pic>
      </p:grpSp>
      <p:sp>
        <p:nvSpPr>
          <p:cNvPr id="91" name="TextBox 90"/>
          <p:cNvSpPr txBox="1"/>
          <p:nvPr/>
        </p:nvSpPr>
        <p:spPr>
          <a:xfrm>
            <a:off x="323528" y="249289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1.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161280" y="249289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2.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23528" y="4437112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3.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161280" y="4437112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4.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95" name="그림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8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5" grpId="0"/>
      <p:bldP spid="31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168136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 and chant. Then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E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12" name="순서도: 지연 11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3" name="순서도: 지연 12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4" name="순서도: 지연 13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5" name="순서도: 지연 14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732558" y="2132856"/>
            <a:ext cx="427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</a:rPr>
              <a:t>Point to the correct words when you chant.</a:t>
            </a:r>
            <a:endParaRPr lang="ko-KR" altLang="en-US" sz="1600" dirty="0">
              <a:latin typeface="Calibri" panose="020F0502020204030204" pitchFamily="34" charset="0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1259632" y="3573016"/>
            <a:ext cx="6788164" cy="9361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  cake   game   lake</a:t>
            </a:r>
            <a:endParaRPr lang="ko-KR" alt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아래쪽 리본 26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7013005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3" name="OPW_SB3_Disc1_Track1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42.4128" end="3183.9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5914" y="1840666"/>
            <a:ext cx="609600" cy="6096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178" y="4674361"/>
            <a:ext cx="610868" cy="86409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32" y="4674361"/>
            <a:ext cx="610868" cy="86409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23" y="4685046"/>
            <a:ext cx="610868" cy="86409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732" y="4635755"/>
            <a:ext cx="610868" cy="864096"/>
          </a:xfrm>
          <a:prstGeom prst="rect">
            <a:avLst/>
          </a:prstGeom>
        </p:spPr>
      </p:pic>
      <p:sp>
        <p:nvSpPr>
          <p:cNvPr id="21" name="타원 20"/>
          <p:cNvSpPr/>
          <p:nvPr/>
        </p:nvSpPr>
        <p:spPr>
          <a:xfrm>
            <a:off x="1907872" y="3573016"/>
            <a:ext cx="1512000" cy="93610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3348032" y="3573120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4716184" y="3573120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6012328" y="3563242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10" y="4684135"/>
            <a:ext cx="610868" cy="864096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64" y="4684135"/>
            <a:ext cx="610868" cy="86409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55" y="4694820"/>
            <a:ext cx="610868" cy="864096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64" y="4645529"/>
            <a:ext cx="610868" cy="864096"/>
          </a:xfrm>
          <a:prstGeom prst="rect">
            <a:avLst/>
          </a:prstGeom>
        </p:spPr>
      </p:pic>
      <p:sp>
        <p:nvSpPr>
          <p:cNvPr id="33" name="타원 32"/>
          <p:cNvSpPr/>
          <p:nvPr/>
        </p:nvSpPr>
        <p:spPr>
          <a:xfrm>
            <a:off x="1907704" y="3582790"/>
            <a:ext cx="1512000" cy="93610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3347864" y="3582894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4716016" y="3582894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/>
          <p:cNvSpPr/>
          <p:nvPr/>
        </p:nvSpPr>
        <p:spPr>
          <a:xfrm>
            <a:off x="6012160" y="3573016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10" y="4684135"/>
            <a:ext cx="610868" cy="864096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64" y="4684135"/>
            <a:ext cx="610868" cy="864096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55" y="4694820"/>
            <a:ext cx="610868" cy="864096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64" y="4645529"/>
            <a:ext cx="610868" cy="864096"/>
          </a:xfrm>
          <a:prstGeom prst="rect">
            <a:avLst/>
          </a:prstGeom>
        </p:spPr>
      </p:pic>
      <p:sp>
        <p:nvSpPr>
          <p:cNvPr id="41" name="타원 40"/>
          <p:cNvSpPr/>
          <p:nvPr/>
        </p:nvSpPr>
        <p:spPr>
          <a:xfrm>
            <a:off x="1907704" y="3582790"/>
            <a:ext cx="1512000" cy="93610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/>
          <p:cNvSpPr/>
          <p:nvPr/>
        </p:nvSpPr>
        <p:spPr>
          <a:xfrm>
            <a:off x="3347864" y="3582894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/>
        </p:nvSpPr>
        <p:spPr>
          <a:xfrm>
            <a:off x="4716016" y="3582894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/>
          <p:cNvSpPr/>
          <p:nvPr/>
        </p:nvSpPr>
        <p:spPr>
          <a:xfrm>
            <a:off x="6012160" y="3573016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178" y="4674361"/>
            <a:ext cx="610868" cy="864096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60" y="4664483"/>
            <a:ext cx="610868" cy="864096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23" y="4675168"/>
            <a:ext cx="610868" cy="864096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68" y="4653136"/>
            <a:ext cx="610868" cy="864096"/>
          </a:xfrm>
          <a:prstGeom prst="rect">
            <a:avLst/>
          </a:prstGeom>
        </p:spPr>
      </p:pic>
      <p:sp>
        <p:nvSpPr>
          <p:cNvPr id="49" name="타원 48"/>
          <p:cNvSpPr/>
          <p:nvPr/>
        </p:nvSpPr>
        <p:spPr>
          <a:xfrm>
            <a:off x="1907872" y="3573016"/>
            <a:ext cx="1512000" cy="93610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/>
          <p:cNvSpPr/>
          <p:nvPr/>
        </p:nvSpPr>
        <p:spPr>
          <a:xfrm>
            <a:off x="6012160" y="3563242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타원 50"/>
          <p:cNvSpPr/>
          <p:nvPr/>
        </p:nvSpPr>
        <p:spPr>
          <a:xfrm>
            <a:off x="4716184" y="3563242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타원 51"/>
          <p:cNvSpPr/>
          <p:nvPr/>
        </p:nvSpPr>
        <p:spPr>
          <a:xfrm>
            <a:off x="3347864" y="3580623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10" y="4684135"/>
            <a:ext cx="610868" cy="864096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64" y="4684135"/>
            <a:ext cx="610868" cy="864096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55" y="4694820"/>
            <a:ext cx="610868" cy="864096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64" y="4645529"/>
            <a:ext cx="610868" cy="864096"/>
          </a:xfrm>
          <a:prstGeom prst="rect">
            <a:avLst/>
          </a:prstGeom>
        </p:spPr>
      </p:pic>
      <p:sp>
        <p:nvSpPr>
          <p:cNvPr id="57" name="타원 56"/>
          <p:cNvSpPr/>
          <p:nvPr/>
        </p:nvSpPr>
        <p:spPr>
          <a:xfrm>
            <a:off x="1907704" y="3582790"/>
            <a:ext cx="1512000" cy="93610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/>
          <p:cNvSpPr/>
          <p:nvPr/>
        </p:nvSpPr>
        <p:spPr>
          <a:xfrm>
            <a:off x="3347864" y="3582894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타원 58"/>
          <p:cNvSpPr/>
          <p:nvPr/>
        </p:nvSpPr>
        <p:spPr>
          <a:xfrm>
            <a:off x="4716016" y="3582894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타원 59"/>
          <p:cNvSpPr/>
          <p:nvPr/>
        </p:nvSpPr>
        <p:spPr>
          <a:xfrm>
            <a:off x="6012160" y="3573016"/>
            <a:ext cx="1512000" cy="936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1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7" dur="68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순서도: 지연 11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3" name="순서도: 지연 12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4" name="순서도: 지연 13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5" name="순서도: 지연 14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9" name="아래쪽 리본 18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아래쪽 리본 10"/>
          <p:cNvSpPr/>
          <p:nvPr/>
        </p:nvSpPr>
        <p:spPr>
          <a:xfrm>
            <a:off x="1691680" y="3933056"/>
            <a:ext cx="5544616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latin typeface="Calibri" panose="020F0502020204030204" pitchFamily="34" charset="0"/>
              </a:rPr>
              <a:t>Long Vowels</a:t>
            </a:r>
            <a:endParaRPr lang="ko-KR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6948264" y="2996952"/>
            <a:ext cx="864096" cy="75608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latin typeface="Calibri" panose="020F0502020204030204" pitchFamily="34" charset="0"/>
              </a:rPr>
              <a:t>3</a:t>
            </a:r>
            <a:endParaRPr lang="ko-KR" altLang="en-US" sz="3600" b="1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4509120"/>
            <a:ext cx="6480720" cy="83099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altLang="ko-KR" sz="4800" b="1" dirty="0">
                <a:latin typeface="Calibri" panose="020F0502020204030204" pitchFamily="34" charset="0"/>
              </a:rPr>
              <a:t>End of Unit 1 Lesson 1</a:t>
            </a:r>
            <a:endParaRPr lang="ko-KR" altLang="en-US" sz="4800" b="1" dirty="0">
              <a:latin typeface="Calibri" panose="020F0502020204030204" pitchFamily="34" charset="0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22" y="1887998"/>
            <a:ext cx="3309156" cy="20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83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point, and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B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7013005" y="1651587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488872" y="2607295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1.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아래쪽 리본 18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2374" y="4941168"/>
            <a:ext cx="22960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8800" b="1" dirty="0">
              <a:solidFill>
                <a:srgbClr val="CC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PW_SB3_Disc1_Track0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8.6536" end="41969.3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914" y="1840192"/>
            <a:ext cx="609600" cy="60960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33" y="2420888"/>
            <a:ext cx="2989435" cy="25200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모서리가 둥근 직사각형 21"/>
          <p:cNvSpPr/>
          <p:nvPr/>
        </p:nvSpPr>
        <p:spPr>
          <a:xfrm>
            <a:off x="7013005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B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47664" y="2636912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2.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1937" y="5013176"/>
            <a:ext cx="23821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8800" b="1" dirty="0">
              <a:solidFill>
                <a:srgbClr val="CC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point, and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21" name="아래쪽 리본 20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OPW_SB3_Disc1_Track0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85.3968" end="29978.0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914" y="1862979"/>
            <a:ext cx="609600" cy="6096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54" y="2348880"/>
            <a:ext cx="1906862" cy="273630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60880" y="2679303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3.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B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point, and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91880" y="4941168"/>
            <a:ext cx="23821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8800" b="1" dirty="0">
              <a:solidFill>
                <a:srgbClr val="CC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아래쪽 리본 27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7020272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17" name="OPW_SB3_Disc1_Track0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19.3888" end="17273.09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3181" y="1862979"/>
            <a:ext cx="609600" cy="609600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 rot="21264875">
            <a:off x="1804905" y="2906584"/>
            <a:ext cx="4732528" cy="1274529"/>
            <a:chOff x="974117" y="2406973"/>
            <a:chExt cx="4732528" cy="1274529"/>
          </a:xfrm>
        </p:grpSpPr>
        <p:sp>
          <p:nvSpPr>
            <p:cNvPr id="2" name="모서리가 둥근 직사각형 1"/>
            <p:cNvSpPr/>
            <p:nvPr/>
          </p:nvSpPr>
          <p:spPr>
            <a:xfrm rot="19935311">
              <a:off x="974117" y="3445895"/>
              <a:ext cx="4356000" cy="23560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막힌 원호 2"/>
            <p:cNvSpPr/>
            <p:nvPr/>
          </p:nvSpPr>
          <p:spPr>
            <a:xfrm rot="3152897">
              <a:off x="4688106" y="2396546"/>
              <a:ext cx="1008112" cy="1028966"/>
            </a:xfrm>
            <a:prstGeom prst="blockArc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488872" y="2607295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4.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B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013005" y="1687281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point, and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43166" y="5085184"/>
            <a:ext cx="28344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sz="88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ko-KR" sz="88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8800" b="1" dirty="0">
              <a:solidFill>
                <a:srgbClr val="CC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아래쪽 리본 23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OPW_SB3_Disc1_Track0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252.6496" end="3711.57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7560" y="1912200"/>
            <a:ext cx="609600" cy="6096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1282" b="31572"/>
          <a:stretch/>
        </p:blipFill>
        <p:spPr>
          <a:xfrm>
            <a:off x="3491880" y="2204864"/>
            <a:ext cx="2657416" cy="3240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point, and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C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488872" y="2607295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1.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1504" y="2699628"/>
            <a:ext cx="886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tap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1504" y="4593322"/>
            <a:ext cx="114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ko-KR" sz="40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ko-KR" sz="40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4000" b="1" dirty="0">
              <a:solidFill>
                <a:srgbClr val="CC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아래쪽 리본 14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7013005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3" name="OPW_SB3_Disc1_Track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52.6104" end="33086.74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5435" y="1850843"/>
            <a:ext cx="609600" cy="6096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2348880"/>
            <a:ext cx="1475741" cy="14400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87" y="4293256"/>
            <a:ext cx="1708249" cy="1440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3808" y="2582307"/>
            <a:ext cx="610868" cy="86409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3808" y="4493483"/>
            <a:ext cx="610868" cy="86409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point, and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C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488872" y="2607295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2.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4048" y="2699628"/>
            <a:ext cx="925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cap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8" y="4509120"/>
            <a:ext cx="1183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ko-KR" sz="40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ko-KR" sz="40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4000" b="1" dirty="0">
              <a:solidFill>
                <a:srgbClr val="CC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아래쪽 리본 14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7013005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16" name="OPW_SB3_Disc1_Track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53.4624" end="23060.46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5435" y="1850843"/>
            <a:ext cx="609600" cy="6096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49240"/>
            <a:ext cx="1254375" cy="1800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98" y="2493016"/>
            <a:ext cx="1786046" cy="1080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3808" y="2582307"/>
            <a:ext cx="610868" cy="86409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3808" y="4493483"/>
            <a:ext cx="610868" cy="86409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4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168136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</a:rPr>
              <a:t>Listen, point, and read.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971600" y="1628800"/>
            <a:ext cx="576064" cy="5760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Calibri" panose="020F0502020204030204" pitchFamily="34" charset="0"/>
              </a:rPr>
              <a:t>C</a:t>
            </a:r>
            <a:endParaRPr lang="ko-KR" alt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순서도: 지연 7"/>
          <p:cNvSpPr/>
          <p:nvPr/>
        </p:nvSpPr>
        <p:spPr>
          <a:xfrm rot="5400000">
            <a:off x="1229447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9" name="순서도: 지연 8"/>
          <p:cNvSpPr/>
          <p:nvPr/>
        </p:nvSpPr>
        <p:spPr>
          <a:xfrm rot="5400000">
            <a:off x="3173663" y="-213222"/>
            <a:ext cx="1212847" cy="2160588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0" name="순서도: 지연 9"/>
          <p:cNvSpPr/>
          <p:nvPr/>
        </p:nvSpPr>
        <p:spPr>
          <a:xfrm rot="5400000">
            <a:off x="4973069" y="-212429"/>
            <a:ext cx="1212846" cy="2159000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1" name="순서도: 지연 10"/>
          <p:cNvSpPr/>
          <p:nvPr/>
        </p:nvSpPr>
        <p:spPr>
          <a:xfrm rot="5400000">
            <a:off x="6702055" y="-213223"/>
            <a:ext cx="1212845" cy="2160587"/>
          </a:xfrm>
          <a:prstGeom prst="flowChartDelay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488872" y="2607295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B050"/>
                </a:solidFill>
                <a:latin typeface="Calibri" panose="020F0502020204030204" pitchFamily="34" charset="0"/>
              </a:rPr>
              <a:t>3. </a:t>
            </a:r>
            <a:endParaRPr lang="ko-KR" altLang="en-US" sz="24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4048" y="2699628"/>
            <a:ext cx="925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endParaRPr lang="ko-KR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8" y="4509120"/>
            <a:ext cx="1183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ko-KR" sz="40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ko-KR" sz="40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ko-KR" sz="4000" b="1" dirty="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ko-KR" altLang="en-US" sz="4000" b="1" dirty="0">
              <a:solidFill>
                <a:srgbClr val="CC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아래쪽 리본 14"/>
          <p:cNvSpPr/>
          <p:nvPr/>
        </p:nvSpPr>
        <p:spPr>
          <a:xfrm>
            <a:off x="107504" y="260648"/>
            <a:ext cx="3816424" cy="720080"/>
          </a:xfrm>
          <a:prstGeom prst="ribbon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a_e</a:t>
            </a:r>
            <a:r>
              <a:rPr lang="en-US" altLang="ko-K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ame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ake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ate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ave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7013005" y="1674374"/>
            <a:ext cx="1375419" cy="962538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16" name="OPW_SB3_Disc1_Track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68.3456" end="14259.61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5435" y="1850843"/>
            <a:ext cx="609600" cy="609600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 rot="21264875">
            <a:off x="2145139" y="4304227"/>
            <a:ext cx="1995001" cy="537279"/>
            <a:chOff x="974117" y="2406973"/>
            <a:chExt cx="4732528" cy="1274529"/>
          </a:xfrm>
        </p:grpSpPr>
        <p:sp>
          <p:nvSpPr>
            <p:cNvPr id="18" name="모서리가 둥근 직사각형 17"/>
            <p:cNvSpPr/>
            <p:nvPr/>
          </p:nvSpPr>
          <p:spPr>
            <a:xfrm rot="19935311">
              <a:off x="974117" y="3445895"/>
              <a:ext cx="4356000" cy="23560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막힌 원호 18"/>
            <p:cNvSpPr/>
            <p:nvPr/>
          </p:nvSpPr>
          <p:spPr>
            <a:xfrm rot="3152897">
              <a:off x="4688106" y="2396546"/>
              <a:ext cx="1008112" cy="1028966"/>
            </a:xfrm>
            <a:prstGeom prst="blockArc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4" r="16008"/>
          <a:stretch/>
        </p:blipFill>
        <p:spPr>
          <a:xfrm>
            <a:off x="2442960" y="2276872"/>
            <a:ext cx="1408960" cy="180000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3808" y="2582307"/>
            <a:ext cx="610868" cy="86409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3808" y="4493483"/>
            <a:ext cx="610868" cy="864096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2816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Words>518</Words>
  <Application>Microsoft Office PowerPoint</Application>
  <PresentationFormat>画面に合わせる (4:3)</PresentationFormat>
  <Paragraphs>159</Paragraphs>
  <Slides>25</Slides>
  <Notes>10</Notes>
  <HiddenSlides>0</HiddenSlides>
  <MMClips>23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29" baseType="lpstr">
      <vt:lpstr>맑은 고딕</vt:lpstr>
      <vt:lpstr>Arial</vt:lpstr>
      <vt:lpstr>Calibri</vt:lpstr>
      <vt:lpstr>Office 테마</vt:lpstr>
      <vt:lpstr>Unit 1 Lesson 1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</dc:creator>
  <cp:lastModifiedBy>京剛 王</cp:lastModifiedBy>
  <cp:revision>79</cp:revision>
  <dcterms:created xsi:type="dcterms:W3CDTF">2017-07-14T02:16:12Z</dcterms:created>
  <dcterms:modified xsi:type="dcterms:W3CDTF">2023-04-22T17:15:23Z</dcterms:modified>
</cp:coreProperties>
</file>